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98" r:id="rId1"/>
  </p:sldMasterIdLst>
  <p:sldIdLst>
    <p:sldId id="256" r:id="rId2"/>
    <p:sldId id="257" r:id="rId3"/>
    <p:sldId id="258" r:id="rId4"/>
    <p:sldId id="259" r:id="rId5"/>
    <p:sldId id="260" r:id="rId6"/>
    <p:sldId id="261" r:id="rId7"/>
    <p:sldId id="262" r:id="rId8"/>
    <p:sldId id="263" r:id="rId9"/>
    <p:sldId id="264" r:id="rId10"/>
    <p:sldId id="266" r:id="rId11"/>
    <p:sldId id="267" r:id="rId12"/>
    <p:sldId id="268"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1" d="100"/>
          <a:sy n="81" d="100"/>
        </p:scale>
        <p:origin x="725" y="67"/>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png>
</file>

<file path=ppt/media/image11.png>
</file>

<file path=ppt/media/image12.png>
</file>

<file path=ppt/media/image13.jp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标题幻灯片">
    <p:spTree>
      <p:nvGrpSpPr>
        <p:cNvPr id="1" name=""/>
        <p:cNvGrpSpPr/>
        <p:nvPr/>
      </p:nvGrpSpPr>
      <p:grpSpPr>
        <a:xfrm>
          <a:off x="0" y="0"/>
          <a:ext cx="0" cy="0"/>
          <a:chOff x="0" y="0"/>
          <a:chExt cx="0" cy="0"/>
        </a:xfrm>
      </p:grpSpPr>
      <p:grpSp>
        <p:nvGrpSpPr>
          <p:cNvPr id="19" name="Group 18"/>
          <p:cNvGrpSpPr/>
          <p:nvPr/>
        </p:nvGrpSpPr>
        <p:grpSpPr>
          <a:xfrm>
            <a:off x="546100" y="-4763"/>
            <a:ext cx="5014912" cy="6862763"/>
            <a:chOff x="2928938" y="-4763"/>
            <a:chExt cx="5014912" cy="6862763"/>
          </a:xfrm>
        </p:grpSpPr>
        <p:sp>
          <p:nvSpPr>
            <p:cNvPr id="22" name="Freeform 6"/>
            <p:cNvSpPr/>
            <p:nvPr/>
          </p:nvSpPr>
          <p:spPr bwMode="auto">
            <a:xfrm>
              <a:off x="3367088" y="-4763"/>
              <a:ext cx="1063625" cy="2782888"/>
            </a:xfrm>
            <a:custGeom>
              <a:avLst/>
              <a:gdLst/>
              <a:ahLst/>
              <a:cxnLst/>
              <a:rect l="0" t="0" r="r" b="b"/>
              <a:pathLst>
                <a:path w="670" h="1753">
                  <a:moveTo>
                    <a:pt x="0" y="1696"/>
                  </a:moveTo>
                  <a:lnTo>
                    <a:pt x="225" y="1753"/>
                  </a:lnTo>
                  <a:lnTo>
                    <a:pt x="670" y="0"/>
                  </a:lnTo>
                  <a:lnTo>
                    <a:pt x="430" y="0"/>
                  </a:lnTo>
                  <a:lnTo>
                    <a:pt x="0" y="1696"/>
                  </a:lnTo>
                  <a:close/>
                </a:path>
              </a:pathLst>
            </a:custGeom>
            <a:solidFill>
              <a:schemeClr val="accent1"/>
            </a:solidFill>
            <a:ln>
              <a:noFill/>
            </a:ln>
          </p:spPr>
        </p:sp>
        <p:sp>
          <p:nvSpPr>
            <p:cNvPr id="23" name="Freeform 7"/>
            <p:cNvSpPr/>
            <p:nvPr/>
          </p:nvSpPr>
          <p:spPr bwMode="auto">
            <a:xfrm>
              <a:off x="2928938" y="-4763"/>
              <a:ext cx="1035050" cy="2673350"/>
            </a:xfrm>
            <a:custGeom>
              <a:avLst/>
              <a:gdLst/>
              <a:ahLst/>
              <a:cxnLst/>
              <a:rect l="0" t="0" r="r" b="b"/>
              <a:pathLst>
                <a:path w="652" h="1684">
                  <a:moveTo>
                    <a:pt x="225" y="1684"/>
                  </a:moveTo>
                  <a:lnTo>
                    <a:pt x="652" y="0"/>
                  </a:lnTo>
                  <a:lnTo>
                    <a:pt x="411" y="0"/>
                  </a:lnTo>
                  <a:lnTo>
                    <a:pt x="0" y="1627"/>
                  </a:lnTo>
                  <a:lnTo>
                    <a:pt x="219" y="1681"/>
                  </a:lnTo>
                  <a:lnTo>
                    <a:pt x="225" y="1684"/>
                  </a:lnTo>
                  <a:close/>
                </a:path>
              </a:pathLst>
            </a:custGeom>
            <a:solidFill>
              <a:schemeClr val="tx1">
                <a:lumMod val="65000"/>
                <a:lumOff val="35000"/>
              </a:schemeClr>
            </a:solidFill>
            <a:ln>
              <a:noFill/>
            </a:ln>
          </p:spPr>
        </p:sp>
        <p:sp>
          <p:nvSpPr>
            <p:cNvPr id="24" name="Freeform 9"/>
            <p:cNvSpPr/>
            <p:nvPr/>
          </p:nvSpPr>
          <p:spPr bwMode="auto">
            <a:xfrm>
              <a:off x="2928938" y="2582862"/>
              <a:ext cx="2693987" cy="4275138"/>
            </a:xfrm>
            <a:custGeom>
              <a:avLst/>
              <a:gdLst/>
              <a:ahLst/>
              <a:cxnLst/>
              <a:rect l="0" t="0" r="r" b="b"/>
              <a:pathLst>
                <a:path w="1697" h="2693">
                  <a:moveTo>
                    <a:pt x="0" y="0"/>
                  </a:moveTo>
                  <a:lnTo>
                    <a:pt x="1622" y="2693"/>
                  </a:lnTo>
                  <a:lnTo>
                    <a:pt x="1697" y="2693"/>
                  </a:lnTo>
                  <a:lnTo>
                    <a:pt x="0" y="0"/>
                  </a:lnTo>
                  <a:close/>
                </a:path>
              </a:pathLst>
            </a:custGeom>
            <a:solidFill>
              <a:schemeClr val="tx1">
                <a:lumMod val="85000"/>
                <a:lumOff val="15000"/>
              </a:schemeClr>
            </a:solidFill>
            <a:ln>
              <a:noFill/>
            </a:ln>
          </p:spPr>
        </p:sp>
        <p:sp>
          <p:nvSpPr>
            <p:cNvPr id="25" name="Freeform 10"/>
            <p:cNvSpPr/>
            <p:nvPr/>
          </p:nvSpPr>
          <p:spPr bwMode="auto">
            <a:xfrm>
              <a:off x="3371850" y="2692400"/>
              <a:ext cx="3332162" cy="4165600"/>
            </a:xfrm>
            <a:custGeom>
              <a:avLst/>
              <a:gdLst/>
              <a:ahLst/>
              <a:cxnLst/>
              <a:rect l="0" t="0" r="r" b="b"/>
              <a:pathLst>
                <a:path w="2099" h="2624">
                  <a:moveTo>
                    <a:pt x="2099" y="2624"/>
                  </a:moveTo>
                  <a:lnTo>
                    <a:pt x="0" y="0"/>
                  </a:lnTo>
                  <a:lnTo>
                    <a:pt x="2021" y="2624"/>
                  </a:lnTo>
                  <a:lnTo>
                    <a:pt x="2099" y="2624"/>
                  </a:lnTo>
                  <a:close/>
                </a:path>
              </a:pathLst>
            </a:custGeom>
            <a:solidFill>
              <a:schemeClr val="accent1">
                <a:lumMod val="50000"/>
              </a:schemeClr>
            </a:solidFill>
            <a:ln>
              <a:noFill/>
            </a:ln>
          </p:spPr>
        </p:sp>
        <p:sp>
          <p:nvSpPr>
            <p:cNvPr id="26" name="Freeform 11"/>
            <p:cNvSpPr/>
            <p:nvPr/>
          </p:nvSpPr>
          <p:spPr bwMode="auto">
            <a:xfrm>
              <a:off x="3367088" y="2687637"/>
              <a:ext cx="4576762" cy="4170363"/>
            </a:xfrm>
            <a:custGeom>
              <a:avLst/>
              <a:gdLst/>
              <a:ahLst/>
              <a:cxnLst/>
              <a:rect l="0" t="0" r="r" b="b"/>
              <a:pathLst>
                <a:path w="2883" h="2627">
                  <a:moveTo>
                    <a:pt x="0" y="0"/>
                  </a:moveTo>
                  <a:lnTo>
                    <a:pt x="3" y="3"/>
                  </a:lnTo>
                  <a:lnTo>
                    <a:pt x="2102" y="2627"/>
                  </a:lnTo>
                  <a:lnTo>
                    <a:pt x="2883" y="2627"/>
                  </a:lnTo>
                  <a:lnTo>
                    <a:pt x="225" y="57"/>
                  </a:lnTo>
                  <a:lnTo>
                    <a:pt x="0" y="0"/>
                  </a:lnTo>
                  <a:close/>
                </a:path>
              </a:pathLst>
            </a:custGeom>
            <a:solidFill>
              <a:schemeClr val="accent1">
                <a:lumMod val="75000"/>
              </a:schemeClr>
            </a:solidFill>
            <a:ln>
              <a:noFill/>
            </a:ln>
          </p:spPr>
        </p:sp>
        <p:sp>
          <p:nvSpPr>
            <p:cNvPr id="27" name="Freeform 12"/>
            <p:cNvSpPr/>
            <p:nvPr/>
          </p:nvSpPr>
          <p:spPr bwMode="auto">
            <a:xfrm>
              <a:off x="2928938" y="2578100"/>
              <a:ext cx="3584575" cy="4279900"/>
            </a:xfrm>
            <a:custGeom>
              <a:avLst/>
              <a:gdLst/>
              <a:ahLst/>
              <a:cxnLst/>
              <a:rect l="0" t="0" r="r" b="b"/>
              <a:pathLst>
                <a:path w="2258" h="2696">
                  <a:moveTo>
                    <a:pt x="2258" y="2696"/>
                  </a:moveTo>
                  <a:lnTo>
                    <a:pt x="264" y="111"/>
                  </a:lnTo>
                  <a:lnTo>
                    <a:pt x="228" y="60"/>
                  </a:lnTo>
                  <a:lnTo>
                    <a:pt x="225" y="57"/>
                  </a:lnTo>
                  <a:lnTo>
                    <a:pt x="0" y="0"/>
                  </a:lnTo>
                  <a:lnTo>
                    <a:pt x="0" y="3"/>
                  </a:lnTo>
                  <a:lnTo>
                    <a:pt x="1697" y="2696"/>
                  </a:lnTo>
                  <a:lnTo>
                    <a:pt x="2258" y="2696"/>
                  </a:lnTo>
                  <a:close/>
                </a:path>
              </a:pathLst>
            </a:custGeom>
            <a:solidFill>
              <a:schemeClr val="tx1">
                <a:lumMod val="75000"/>
                <a:lumOff val="25000"/>
              </a:schemeClr>
            </a:solidFill>
            <a:ln>
              <a:noFill/>
            </a:ln>
          </p:spPr>
        </p:sp>
      </p:grpSp>
      <p:sp>
        <p:nvSpPr>
          <p:cNvPr id="2" name="Title 1"/>
          <p:cNvSpPr>
            <a:spLocks noGrp="1"/>
          </p:cNvSpPr>
          <p:nvPr>
            <p:ph type="ctrTitle"/>
          </p:nvPr>
        </p:nvSpPr>
        <p:spPr>
          <a:xfrm>
            <a:off x="2928401" y="1380068"/>
            <a:ext cx="8574622" cy="2616199"/>
          </a:xfrm>
        </p:spPr>
        <p:txBody>
          <a:bodyPr anchor="b">
            <a:normAutofit/>
          </a:bodyPr>
          <a:lstStyle>
            <a:lvl1pPr algn="r">
              <a:defRPr sz="6000">
                <a:effectLst/>
              </a:defRPr>
            </a:lvl1pPr>
          </a:lstStyle>
          <a:p>
            <a:r>
              <a:rPr lang="zh-CN" altLang="en-US"/>
              <a:t>单击此处编辑母版标题样式</a:t>
            </a:r>
            <a:endParaRPr lang="en-US" dirty="0"/>
          </a:p>
        </p:txBody>
      </p:sp>
      <p:sp>
        <p:nvSpPr>
          <p:cNvPr id="3" name="Subtitle 2"/>
          <p:cNvSpPr>
            <a:spLocks noGrp="1"/>
          </p:cNvSpPr>
          <p:nvPr>
            <p:ph type="subTitle" idx="1"/>
          </p:nvPr>
        </p:nvSpPr>
        <p:spPr>
          <a:xfrm>
            <a:off x="4515377" y="3996267"/>
            <a:ext cx="6987645" cy="1388534"/>
          </a:xfrm>
        </p:spPr>
        <p:txBody>
          <a:bodyPr anchor="t">
            <a:normAutofit/>
          </a:bodyPr>
          <a:lstStyle>
            <a:lvl1pPr marL="0" indent="0" algn="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a:t>单击此处编辑母版副标题样式</a:t>
            </a:r>
            <a:endParaRPr lang="en-US" dirty="0"/>
          </a:p>
        </p:txBody>
      </p:sp>
      <p:sp>
        <p:nvSpPr>
          <p:cNvPr id="4" name="Date Placeholder 3"/>
          <p:cNvSpPr>
            <a:spLocks noGrp="1"/>
          </p:cNvSpPr>
          <p:nvPr>
            <p:ph type="dt" sz="half" idx="10"/>
          </p:nvPr>
        </p:nvSpPr>
        <p:spPr/>
        <p:txBody>
          <a:bodyPr/>
          <a:lstStyle/>
          <a:p>
            <a:fld id="{22607CB1-7257-4289-9DC0-9FA6F8CB3101}" type="datetimeFigureOut">
              <a:rPr lang="zh-CN" altLang="en-US" smtClean="0"/>
              <a:t>2020/3/20</a:t>
            </a:fld>
            <a:endParaRPr lang="zh-CN" altLang="en-US"/>
          </a:p>
        </p:txBody>
      </p:sp>
      <p:sp>
        <p:nvSpPr>
          <p:cNvPr id="5" name="Footer Placeholder 4"/>
          <p:cNvSpPr>
            <a:spLocks noGrp="1"/>
          </p:cNvSpPr>
          <p:nvPr>
            <p:ph type="ftr" sz="quarter" idx="11"/>
          </p:nvPr>
        </p:nvSpPr>
        <p:spPr>
          <a:xfrm>
            <a:off x="5332412" y="5883275"/>
            <a:ext cx="4324044" cy="365125"/>
          </a:xfrm>
        </p:spPr>
        <p:txBody>
          <a:bodyPr/>
          <a:lstStyle/>
          <a:p>
            <a:endParaRPr lang="zh-CN" altLang="en-US"/>
          </a:p>
        </p:txBody>
      </p:sp>
      <p:sp>
        <p:nvSpPr>
          <p:cNvPr id="6" name="Slide Number Placeholder 5"/>
          <p:cNvSpPr>
            <a:spLocks noGrp="1"/>
          </p:cNvSpPr>
          <p:nvPr>
            <p:ph type="sldNum" sz="quarter" idx="12"/>
          </p:nvPr>
        </p:nvSpPr>
        <p:spPr/>
        <p:txBody>
          <a:bodyPr/>
          <a:lstStyle/>
          <a:p>
            <a:fld id="{0EF08984-B9DE-4A62-B2C8-496034EFA28D}" type="slidenum">
              <a:rPr lang="zh-CN" altLang="en-US" smtClean="0"/>
              <a:t>‹#›</a:t>
            </a:fld>
            <a:endParaRPr lang="zh-CN" altLang="en-US"/>
          </a:p>
        </p:txBody>
      </p:sp>
    </p:spTree>
    <p:extLst>
      <p:ext uri="{BB962C8B-B14F-4D97-AF65-F5344CB8AC3E}">
        <p14:creationId xmlns:p14="http://schemas.microsoft.com/office/powerpoint/2010/main" val="200206987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带描述的全景图片">
    <p:spTree>
      <p:nvGrpSpPr>
        <p:cNvPr id="1" name=""/>
        <p:cNvGrpSpPr/>
        <p:nvPr/>
      </p:nvGrpSpPr>
      <p:grpSpPr>
        <a:xfrm>
          <a:off x="0" y="0"/>
          <a:ext cx="0" cy="0"/>
          <a:chOff x="0" y="0"/>
          <a:chExt cx="0" cy="0"/>
        </a:xfrm>
      </p:grpSpPr>
      <p:sp>
        <p:nvSpPr>
          <p:cNvPr id="2" name="Title 1"/>
          <p:cNvSpPr>
            <a:spLocks noGrp="1"/>
          </p:cNvSpPr>
          <p:nvPr>
            <p:ph type="title"/>
          </p:nvPr>
        </p:nvSpPr>
        <p:spPr>
          <a:xfrm>
            <a:off x="1484311" y="4732865"/>
            <a:ext cx="10018711" cy="566738"/>
          </a:xfrm>
        </p:spPr>
        <p:txBody>
          <a:bodyPr anchor="b">
            <a:normAutofit/>
          </a:bodyPr>
          <a:lstStyle>
            <a:lvl1pPr algn="ctr">
              <a:defRPr sz="2400" b="0"/>
            </a:lvl1pPr>
          </a:lstStyle>
          <a:p>
            <a:r>
              <a:rPr lang="zh-CN" altLang="en-US"/>
              <a:t>单击此处编辑母版标题样式</a:t>
            </a:r>
            <a:endParaRPr lang="en-US" dirty="0"/>
          </a:p>
        </p:txBody>
      </p:sp>
      <p:sp>
        <p:nvSpPr>
          <p:cNvPr id="3" name="Picture Placeholder 2"/>
          <p:cNvSpPr>
            <a:spLocks noGrp="1" noChangeAspect="1"/>
          </p:cNvSpPr>
          <p:nvPr>
            <p:ph type="pic" idx="1"/>
          </p:nvPr>
        </p:nvSpPr>
        <p:spPr>
          <a:xfrm>
            <a:off x="23860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4" name="Text Placeholder 3"/>
          <p:cNvSpPr>
            <a:spLocks noGrp="1"/>
          </p:cNvSpPr>
          <p:nvPr>
            <p:ph type="body" sz="half" idx="2"/>
          </p:nvPr>
        </p:nvSpPr>
        <p:spPr>
          <a:xfrm>
            <a:off x="1484311" y="5299603"/>
            <a:ext cx="10018711" cy="493712"/>
          </a:xfrm>
        </p:spPr>
        <p:txBody>
          <a:bodyPr>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22607CB1-7257-4289-9DC0-9FA6F8CB3101}" type="datetimeFigureOut">
              <a:rPr lang="zh-CN" altLang="en-US" smtClean="0"/>
              <a:t>2020/3/20</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0EF08984-B9DE-4A62-B2C8-496034EFA28D}" type="slidenum">
              <a:rPr lang="zh-CN" altLang="en-US" smtClean="0"/>
              <a:t>‹#›</a:t>
            </a:fld>
            <a:endParaRPr lang="zh-CN" altLang="en-US"/>
          </a:p>
        </p:txBody>
      </p:sp>
    </p:spTree>
    <p:extLst>
      <p:ext uri="{BB962C8B-B14F-4D97-AF65-F5344CB8AC3E}">
        <p14:creationId xmlns:p14="http://schemas.microsoft.com/office/powerpoint/2010/main" val="3070987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标题和描述">
    <p:spTree>
      <p:nvGrpSpPr>
        <p:cNvPr id="1" name=""/>
        <p:cNvGrpSpPr/>
        <p:nvPr/>
      </p:nvGrpSpPr>
      <p:grpSpPr>
        <a:xfrm>
          <a:off x="0" y="0"/>
          <a:ext cx="0" cy="0"/>
          <a:chOff x="0" y="0"/>
          <a:chExt cx="0" cy="0"/>
        </a:xfrm>
      </p:grpSpPr>
      <p:sp>
        <p:nvSpPr>
          <p:cNvPr id="2" name="Title 1"/>
          <p:cNvSpPr>
            <a:spLocks noGrp="1"/>
          </p:cNvSpPr>
          <p:nvPr>
            <p:ph type="title"/>
          </p:nvPr>
        </p:nvSpPr>
        <p:spPr>
          <a:xfrm>
            <a:off x="1484312" y="685800"/>
            <a:ext cx="10018711" cy="3048000"/>
          </a:xfrm>
        </p:spPr>
        <p:txBody>
          <a:bodyPr anchor="ctr">
            <a:normAutofit/>
          </a:bodyPr>
          <a:lstStyle>
            <a:lvl1pPr algn="ctr">
              <a:defRPr sz="32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1484312" y="4343400"/>
            <a:ext cx="10018713"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22607CB1-7257-4289-9DC0-9FA6F8CB3101}" type="datetimeFigureOut">
              <a:rPr lang="zh-CN" altLang="en-US" smtClean="0"/>
              <a:t>2020/3/20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EF08984-B9DE-4A62-B2C8-496034EFA28D}" type="slidenum">
              <a:rPr lang="zh-CN" altLang="en-US" smtClean="0"/>
              <a:t>‹#›</a:t>
            </a:fld>
            <a:endParaRPr lang="zh-CN" altLang="en-US"/>
          </a:p>
        </p:txBody>
      </p:sp>
    </p:spTree>
    <p:extLst>
      <p:ext uri="{BB962C8B-B14F-4D97-AF65-F5344CB8AC3E}">
        <p14:creationId xmlns:p14="http://schemas.microsoft.com/office/powerpoint/2010/main" val="195329725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带描述的引言">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zh-CN" altLang="en-US"/>
              <a:t>单击此处编辑母版标题样式</a:t>
            </a:r>
            <a:endParaRPr lang="en-US" dirty="0"/>
          </a:p>
        </p:txBody>
      </p:sp>
      <p:sp>
        <p:nvSpPr>
          <p:cNvPr id="10" name="Text Placeholder 9"/>
          <p:cNvSpPr>
            <a:spLocks noGrp="1"/>
          </p:cNvSpPr>
          <p:nvPr>
            <p:ph type="body" sz="quarter" idx="13"/>
          </p:nvPr>
        </p:nvSpPr>
        <p:spPr>
          <a:xfrm>
            <a:off x="2436811" y="3428999"/>
            <a:ext cx="8532815" cy="381000"/>
          </a:xfrm>
        </p:spPr>
        <p:txBody>
          <a:bodyPr anchor="ctr">
            <a:normAutofit/>
          </a:bodyPr>
          <a:lstStyle>
            <a:lvl1pPr marL="0" indent="0">
              <a:buFontTx/>
              <a:buNone/>
              <a:defRPr sz="1800"/>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a:t>单击此处编辑母版文本样式</a:t>
            </a:r>
          </a:p>
        </p:txBody>
      </p:sp>
      <p:sp>
        <p:nvSpPr>
          <p:cNvPr id="3" name="Text Placeholder 2"/>
          <p:cNvSpPr>
            <a:spLocks noGrp="1"/>
          </p:cNvSpPr>
          <p:nvPr>
            <p:ph type="body" idx="1"/>
          </p:nvPr>
        </p:nvSpPr>
        <p:spPr>
          <a:xfrm>
            <a:off x="1484311" y="4343400"/>
            <a:ext cx="10018711" cy="1447800"/>
          </a:xfrm>
        </p:spPr>
        <p:txBody>
          <a:bodyPr anchor="ctr">
            <a:normAutofit/>
          </a:bodyPr>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22607CB1-7257-4289-9DC0-9FA6F8CB3101}" type="datetimeFigureOut">
              <a:rPr lang="zh-CN" altLang="en-US" smtClean="0"/>
              <a:t>2020/3/20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EF08984-B9DE-4A62-B2C8-496034EFA28D}" type="slidenum">
              <a:rPr lang="zh-CN" altLang="en-US" smtClean="0"/>
              <a:t>‹#›</a:t>
            </a:fld>
            <a:endParaRPr lang="zh-CN" altLang="en-US"/>
          </a:p>
        </p:txBody>
      </p:sp>
    </p:spTree>
    <p:extLst>
      <p:ext uri="{BB962C8B-B14F-4D97-AF65-F5344CB8AC3E}">
        <p14:creationId xmlns:p14="http://schemas.microsoft.com/office/powerpoint/2010/main" val="107783682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Title 1"/>
          <p:cNvSpPr>
            <a:spLocks noGrp="1"/>
          </p:cNvSpPr>
          <p:nvPr>
            <p:ph type="title"/>
          </p:nvPr>
        </p:nvSpPr>
        <p:spPr>
          <a:xfrm>
            <a:off x="1484313" y="3308581"/>
            <a:ext cx="10018709" cy="1468800"/>
          </a:xfrm>
        </p:spPr>
        <p:txBody>
          <a:bodyPr anchor="b">
            <a:normAutofit/>
          </a:bodyPr>
          <a:lstStyle>
            <a:lvl1pPr algn="r">
              <a:defRPr sz="32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1484312" y="4777381"/>
            <a:ext cx="10018710"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22607CB1-7257-4289-9DC0-9FA6F8CB3101}" type="datetimeFigureOut">
              <a:rPr lang="zh-CN" altLang="en-US" smtClean="0"/>
              <a:t>2020/3/20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EF08984-B9DE-4A62-B2C8-496034EFA28D}" type="slidenum">
              <a:rPr lang="zh-CN" altLang="en-US" smtClean="0"/>
              <a:t>‹#›</a:t>
            </a:fld>
            <a:endParaRPr lang="zh-CN" altLang="en-US"/>
          </a:p>
        </p:txBody>
      </p:sp>
    </p:spTree>
    <p:extLst>
      <p:ext uri="{BB962C8B-B14F-4D97-AF65-F5344CB8AC3E}">
        <p14:creationId xmlns:p14="http://schemas.microsoft.com/office/powerpoint/2010/main" val="89390342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引言名片">
    <p:spTree>
      <p:nvGrpSpPr>
        <p:cNvPr id="1" name=""/>
        <p:cNvGrpSpPr/>
        <p:nvPr/>
      </p:nvGrpSpPr>
      <p:grpSpPr>
        <a:xfrm>
          <a:off x="0" y="0"/>
          <a:ext cx="0" cy="0"/>
          <a:chOff x="0" y="0"/>
          <a:chExt cx="0" cy="0"/>
        </a:xfrm>
      </p:grpSpPr>
      <p:sp>
        <p:nvSpPr>
          <p:cNvPr id="14" name="TextBox 13"/>
          <p:cNvSpPr txBox="1"/>
          <p:nvPr/>
        </p:nvSpPr>
        <p:spPr>
          <a:xfrm>
            <a:off x="1598612" y="86302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5" name="TextBox 14"/>
          <p:cNvSpPr txBox="1"/>
          <p:nvPr/>
        </p:nvSpPr>
        <p:spPr>
          <a:xfrm>
            <a:off x="10893425" y="2819399"/>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2" name="Title 1"/>
          <p:cNvSpPr>
            <a:spLocks noGrp="1"/>
          </p:cNvSpPr>
          <p:nvPr>
            <p:ph type="title"/>
          </p:nvPr>
        </p:nvSpPr>
        <p:spPr>
          <a:xfrm>
            <a:off x="2208212" y="685800"/>
            <a:ext cx="8990012" cy="2743199"/>
          </a:xfrm>
        </p:spPr>
        <p:txBody>
          <a:bodyPr anchor="ctr">
            <a:normAutofit/>
          </a:bodyPr>
          <a:lstStyle>
            <a:lvl1pPr algn="ctr">
              <a:defRPr sz="3200" b="0" cap="none">
                <a:solidFill>
                  <a:schemeClr val="tx1"/>
                </a:solidFill>
              </a:defRPr>
            </a:lvl1pPr>
          </a:lstStyle>
          <a:p>
            <a:r>
              <a:rPr lang="zh-CN" altLang="en-US"/>
              <a:t>单击此处编辑母版标题样式</a:t>
            </a:r>
            <a:endParaRPr lang="en-US" dirty="0"/>
          </a:p>
        </p:txBody>
      </p:sp>
      <p:sp>
        <p:nvSpPr>
          <p:cNvPr id="10" name="Text Placeholder 9"/>
          <p:cNvSpPr>
            <a:spLocks noGrp="1"/>
          </p:cNvSpPr>
          <p:nvPr>
            <p:ph type="body" sz="quarter" idx="13"/>
          </p:nvPr>
        </p:nvSpPr>
        <p:spPr>
          <a:xfrm>
            <a:off x="1484313" y="3886200"/>
            <a:ext cx="10018710" cy="889000"/>
          </a:xfrm>
        </p:spPr>
        <p:txBody>
          <a:bodyPr vert="horz" lIns="91440" tIns="45720" rIns="91440" bIns="45720" rtlCol="0" anchor="b">
            <a:normAutofit/>
          </a:bodyPr>
          <a:lstStyle>
            <a:lvl1pPr algn="r">
              <a:buNone/>
              <a:defRPr lang="en-US" sz="2400" b="0" cap="none" dirty="0">
                <a:ln w="3175" cmpd="sng">
                  <a:noFill/>
                </a:ln>
                <a:solidFill>
                  <a:schemeClr val="tx1"/>
                </a:solidFill>
                <a:effectLst/>
              </a:defRPr>
            </a:lvl1pPr>
          </a:lstStyle>
          <a:p>
            <a:pPr marL="0" lvl="0">
              <a:spcBef>
                <a:spcPct val="0"/>
              </a:spcBef>
              <a:buNone/>
            </a:pPr>
            <a:r>
              <a:rPr lang="zh-CN" altLang="en-US"/>
              <a:t>单击此处编辑母版文本样式</a:t>
            </a:r>
          </a:p>
        </p:txBody>
      </p:sp>
      <p:sp>
        <p:nvSpPr>
          <p:cNvPr id="3" name="Text Placeholder 2"/>
          <p:cNvSpPr>
            <a:spLocks noGrp="1"/>
          </p:cNvSpPr>
          <p:nvPr>
            <p:ph type="body" idx="1"/>
          </p:nvPr>
        </p:nvSpPr>
        <p:spPr>
          <a:xfrm>
            <a:off x="1484312" y="4775200"/>
            <a:ext cx="10018710" cy="1016000"/>
          </a:xfrm>
        </p:spPr>
        <p:txBody>
          <a:bodyPr anchor="t">
            <a:normAutofit/>
          </a:bodyPr>
          <a:lstStyle>
            <a:lvl1pPr marL="0" indent="0" algn="r">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22607CB1-7257-4289-9DC0-9FA6F8CB3101}" type="datetimeFigureOut">
              <a:rPr lang="zh-CN" altLang="en-US" smtClean="0"/>
              <a:t>2020/3/20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EF08984-B9DE-4A62-B2C8-496034EFA28D}" type="slidenum">
              <a:rPr lang="zh-CN" altLang="en-US" smtClean="0"/>
              <a:t>‹#›</a:t>
            </a:fld>
            <a:endParaRPr lang="zh-CN" altLang="en-US"/>
          </a:p>
        </p:txBody>
      </p:sp>
    </p:spTree>
    <p:extLst>
      <p:ext uri="{BB962C8B-B14F-4D97-AF65-F5344CB8AC3E}">
        <p14:creationId xmlns:p14="http://schemas.microsoft.com/office/powerpoint/2010/main" val="284597850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真或假">
    <p:spTree>
      <p:nvGrpSpPr>
        <p:cNvPr id="1" name=""/>
        <p:cNvGrpSpPr/>
        <p:nvPr/>
      </p:nvGrpSpPr>
      <p:grpSpPr>
        <a:xfrm>
          <a:off x="0" y="0"/>
          <a:ext cx="0" cy="0"/>
          <a:chOff x="0" y="0"/>
          <a:chExt cx="0" cy="0"/>
        </a:xfrm>
      </p:grpSpPr>
      <p:sp>
        <p:nvSpPr>
          <p:cNvPr id="2" name="Title 1"/>
          <p:cNvSpPr>
            <a:spLocks noGrp="1"/>
          </p:cNvSpPr>
          <p:nvPr>
            <p:ph type="title"/>
          </p:nvPr>
        </p:nvSpPr>
        <p:spPr>
          <a:xfrm>
            <a:off x="1484313" y="685800"/>
            <a:ext cx="10018712" cy="2727325"/>
          </a:xfrm>
        </p:spPr>
        <p:txBody>
          <a:bodyPr vert="horz" lIns="91440" tIns="45720" rIns="91440" bIns="45720" rtlCol="0" anchor="ctr">
            <a:normAutofit/>
          </a:bodyPr>
          <a:lstStyle>
            <a:lvl1pPr>
              <a:defRPr lang="en-US" b="0" dirty="0"/>
            </a:lvl1pPr>
          </a:lstStyle>
          <a:p>
            <a:pPr marL="0" lvl="0"/>
            <a:r>
              <a:rPr lang="zh-CN" altLang="en-US"/>
              <a:t>单击此处编辑母版标题样式</a:t>
            </a:r>
            <a:endParaRPr lang="en-US" dirty="0"/>
          </a:p>
        </p:txBody>
      </p:sp>
      <p:sp>
        <p:nvSpPr>
          <p:cNvPr id="10" name="Text Placeholder 9"/>
          <p:cNvSpPr>
            <a:spLocks noGrp="1"/>
          </p:cNvSpPr>
          <p:nvPr>
            <p:ph type="body" sz="quarter" idx="13"/>
          </p:nvPr>
        </p:nvSpPr>
        <p:spPr>
          <a:xfrm>
            <a:off x="1484312" y="3505200"/>
            <a:ext cx="10018713"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zh-CN" altLang="en-US"/>
              <a:t>单击此处编辑母版文本样式</a:t>
            </a:r>
          </a:p>
        </p:txBody>
      </p:sp>
      <p:sp>
        <p:nvSpPr>
          <p:cNvPr id="3" name="Text Placeholder 2"/>
          <p:cNvSpPr>
            <a:spLocks noGrp="1"/>
          </p:cNvSpPr>
          <p:nvPr>
            <p:ph type="body" idx="1"/>
          </p:nvPr>
        </p:nvSpPr>
        <p:spPr>
          <a:xfrm>
            <a:off x="1484311" y="4343400"/>
            <a:ext cx="10018713"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22607CB1-7257-4289-9DC0-9FA6F8CB3101}" type="datetimeFigureOut">
              <a:rPr lang="zh-CN" altLang="en-US" smtClean="0"/>
              <a:t>2020/3/20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EF08984-B9DE-4A62-B2C8-496034EFA28D}" type="slidenum">
              <a:rPr lang="zh-CN" altLang="en-US" smtClean="0"/>
              <a:t>‹#›</a:t>
            </a:fld>
            <a:endParaRPr lang="zh-CN" altLang="en-US"/>
          </a:p>
        </p:txBody>
      </p:sp>
    </p:spTree>
    <p:extLst>
      <p:ext uri="{BB962C8B-B14F-4D97-AF65-F5344CB8AC3E}">
        <p14:creationId xmlns:p14="http://schemas.microsoft.com/office/powerpoint/2010/main" val="1124460092"/>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lgn="ctr">
              <a:defRPr/>
            </a:lvl1pPr>
          </a:lstStyle>
          <a:p>
            <a:r>
              <a:rPr lang="zh-CN" altLang="en-US"/>
              <a:t>单击此处编辑母版标题样式</a:t>
            </a:r>
            <a:endParaRPr lang="en-US" dirty="0"/>
          </a:p>
        </p:txBody>
      </p:sp>
      <p:sp>
        <p:nvSpPr>
          <p:cNvPr id="3" name="Vertical Text Placeholder 2"/>
          <p:cNvSpPr>
            <a:spLocks noGrp="1"/>
          </p:cNvSpPr>
          <p:nvPr>
            <p:ph type="body" orient="vert" idx="1"/>
          </p:nvPr>
        </p:nvSpPr>
        <p:spPr/>
        <p:txBody>
          <a:bodyPr vert="eaVert" ancho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22607CB1-7257-4289-9DC0-9FA6F8CB3101}" type="datetimeFigureOut">
              <a:rPr lang="zh-CN" altLang="en-US" smtClean="0"/>
              <a:t>2020/3/20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EF08984-B9DE-4A62-B2C8-496034EFA28D}" type="slidenum">
              <a:rPr lang="zh-CN" altLang="en-US" smtClean="0"/>
              <a:t>‹#›</a:t>
            </a:fld>
            <a:endParaRPr lang="zh-CN" altLang="en-US"/>
          </a:p>
        </p:txBody>
      </p:sp>
    </p:spTree>
    <p:extLst>
      <p:ext uri="{BB962C8B-B14F-4D97-AF65-F5344CB8AC3E}">
        <p14:creationId xmlns:p14="http://schemas.microsoft.com/office/powerpoint/2010/main" val="1815513395"/>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732655" y="685800"/>
            <a:ext cx="1770369" cy="5105400"/>
          </a:xfrm>
        </p:spPr>
        <p:txBody>
          <a:bodyPr vert="eaVert"/>
          <a:lstStyle/>
          <a:p>
            <a:r>
              <a:rPr lang="zh-CN" altLang="en-US"/>
              <a:t>单击此处编辑母版标题样式</a:t>
            </a:r>
            <a:endParaRPr lang="en-US" dirty="0"/>
          </a:p>
        </p:txBody>
      </p:sp>
      <p:sp>
        <p:nvSpPr>
          <p:cNvPr id="3" name="Vertical Text Placeholder 2"/>
          <p:cNvSpPr>
            <a:spLocks noGrp="1"/>
          </p:cNvSpPr>
          <p:nvPr>
            <p:ph type="body" orient="vert" idx="1"/>
          </p:nvPr>
        </p:nvSpPr>
        <p:spPr>
          <a:xfrm>
            <a:off x="1484312" y="685800"/>
            <a:ext cx="8019742" cy="5105400"/>
          </a:xfrm>
        </p:spPr>
        <p:txBody>
          <a:bodyPr vert="eaVert" anchor="t"/>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22607CB1-7257-4289-9DC0-9FA6F8CB3101}" type="datetimeFigureOut">
              <a:rPr lang="zh-CN" altLang="en-US" smtClean="0"/>
              <a:t>2020/3/20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EF08984-B9DE-4A62-B2C8-496034EFA28D}" type="slidenum">
              <a:rPr lang="zh-CN" altLang="en-US" smtClean="0"/>
              <a:t>‹#›</a:t>
            </a:fld>
            <a:endParaRPr lang="zh-CN" altLang="en-US"/>
          </a:p>
        </p:txBody>
      </p:sp>
    </p:spTree>
    <p:extLst>
      <p:ext uri="{BB962C8B-B14F-4D97-AF65-F5344CB8AC3E}">
        <p14:creationId xmlns:p14="http://schemas.microsoft.com/office/powerpoint/2010/main" val="282925469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Content Placeholder 2"/>
          <p:cNvSpPr>
            <a:spLocks noGrp="1"/>
          </p:cNvSpPr>
          <p:nvPr>
            <p:ph idx="1"/>
          </p:nvPr>
        </p:nvSpPr>
        <p:spPr/>
        <p:txBody>
          <a:bodyPr anchor="ct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10"/>
          </p:nvPr>
        </p:nvSpPr>
        <p:spPr/>
        <p:txBody>
          <a:bodyPr/>
          <a:lstStyle/>
          <a:p>
            <a:fld id="{22607CB1-7257-4289-9DC0-9FA6F8CB3101}" type="datetimeFigureOut">
              <a:rPr lang="zh-CN" altLang="en-US" smtClean="0"/>
              <a:t>2020/3/20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a:xfrm>
            <a:off x="10951856" y="5867131"/>
            <a:ext cx="551167" cy="365125"/>
          </a:xfrm>
        </p:spPr>
        <p:txBody>
          <a:bodyPr/>
          <a:lstStyle/>
          <a:p>
            <a:fld id="{0EF08984-B9DE-4A62-B2C8-496034EFA28D}" type="slidenum">
              <a:rPr lang="zh-CN" altLang="en-US" smtClean="0"/>
              <a:t>‹#›</a:t>
            </a:fld>
            <a:endParaRPr lang="zh-CN" altLang="en-US"/>
          </a:p>
        </p:txBody>
      </p:sp>
    </p:spTree>
    <p:extLst>
      <p:ext uri="{BB962C8B-B14F-4D97-AF65-F5344CB8AC3E}">
        <p14:creationId xmlns:p14="http://schemas.microsoft.com/office/powerpoint/2010/main" val="28059035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2572279" y="2666999"/>
            <a:ext cx="8930747" cy="2110382"/>
          </a:xfrm>
        </p:spPr>
        <p:txBody>
          <a:bodyPr anchor="b"/>
          <a:lstStyle>
            <a:lvl1pPr algn="r">
              <a:defRPr sz="4000" b="0" cap="none"/>
            </a:lvl1pPr>
          </a:lstStyle>
          <a:p>
            <a:r>
              <a:rPr lang="zh-CN" altLang="en-US"/>
              <a:t>单击此处编辑母版标题样式</a:t>
            </a:r>
            <a:endParaRPr lang="en-US" dirty="0"/>
          </a:p>
        </p:txBody>
      </p:sp>
      <p:sp>
        <p:nvSpPr>
          <p:cNvPr id="3" name="Text Placeholder 2"/>
          <p:cNvSpPr>
            <a:spLocks noGrp="1"/>
          </p:cNvSpPr>
          <p:nvPr>
            <p:ph type="body" idx="1"/>
          </p:nvPr>
        </p:nvSpPr>
        <p:spPr>
          <a:xfrm>
            <a:off x="2572278" y="4777381"/>
            <a:ext cx="8930748"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a:t>单击此处编辑母版文本样式</a:t>
            </a:r>
          </a:p>
        </p:txBody>
      </p:sp>
      <p:sp>
        <p:nvSpPr>
          <p:cNvPr id="4" name="Date Placeholder 3"/>
          <p:cNvSpPr>
            <a:spLocks noGrp="1"/>
          </p:cNvSpPr>
          <p:nvPr>
            <p:ph type="dt" sz="half" idx="10"/>
          </p:nvPr>
        </p:nvSpPr>
        <p:spPr/>
        <p:txBody>
          <a:bodyPr/>
          <a:lstStyle/>
          <a:p>
            <a:fld id="{22607CB1-7257-4289-9DC0-9FA6F8CB3101}" type="datetimeFigureOut">
              <a:rPr lang="zh-CN" altLang="en-US" smtClean="0"/>
              <a:t>2020/3/20</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0EF08984-B9DE-4A62-B2C8-496034EFA28D}" type="slidenum">
              <a:rPr lang="zh-CN" altLang="en-US" smtClean="0"/>
              <a:t>‹#›</a:t>
            </a:fld>
            <a:endParaRPr lang="zh-CN" altLang="en-US"/>
          </a:p>
        </p:txBody>
      </p:sp>
    </p:spTree>
    <p:extLst>
      <p:ext uri="{BB962C8B-B14F-4D97-AF65-F5344CB8AC3E}">
        <p14:creationId xmlns:p14="http://schemas.microsoft.com/office/powerpoint/2010/main" val="148064919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a:xfrm>
            <a:off x="1484311" y="685800"/>
            <a:ext cx="10018713" cy="1752599"/>
          </a:xfrm>
        </p:spPr>
        <p:txBody>
          <a:bodyPr/>
          <a:lstStyle/>
          <a:p>
            <a:r>
              <a:rPr lang="zh-CN" altLang="en-US"/>
              <a:t>单击此处编辑母版标题样式</a:t>
            </a:r>
            <a:endParaRPr lang="en-US" dirty="0"/>
          </a:p>
        </p:txBody>
      </p:sp>
      <p:sp>
        <p:nvSpPr>
          <p:cNvPr id="3" name="Content Placeholder 2"/>
          <p:cNvSpPr>
            <a:spLocks noGrp="1"/>
          </p:cNvSpPr>
          <p:nvPr>
            <p:ph sz="half" idx="1"/>
          </p:nvPr>
        </p:nvSpPr>
        <p:spPr>
          <a:xfrm>
            <a:off x="1484312" y="2666999"/>
            <a:ext cx="4895055"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Content Placeholder 3"/>
          <p:cNvSpPr>
            <a:spLocks noGrp="1"/>
          </p:cNvSpPr>
          <p:nvPr>
            <p:ph sz="half" idx="2"/>
          </p:nvPr>
        </p:nvSpPr>
        <p:spPr>
          <a:xfrm>
            <a:off x="6607967" y="2667000"/>
            <a:ext cx="4895056"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Date Placeholder 4"/>
          <p:cNvSpPr>
            <a:spLocks noGrp="1"/>
          </p:cNvSpPr>
          <p:nvPr>
            <p:ph type="dt" sz="half" idx="10"/>
          </p:nvPr>
        </p:nvSpPr>
        <p:spPr/>
        <p:txBody>
          <a:bodyPr/>
          <a:lstStyle/>
          <a:p>
            <a:fld id="{22607CB1-7257-4289-9DC0-9FA6F8CB3101}" type="datetimeFigureOut">
              <a:rPr lang="zh-CN" altLang="en-US" smtClean="0"/>
              <a:t>2020/3/20</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0EF08984-B9DE-4A62-B2C8-496034EFA28D}" type="slidenum">
              <a:rPr lang="zh-CN" altLang="en-US" smtClean="0"/>
              <a:t>‹#›</a:t>
            </a:fld>
            <a:endParaRPr lang="zh-CN" altLang="en-US"/>
          </a:p>
        </p:txBody>
      </p:sp>
    </p:spTree>
    <p:extLst>
      <p:ext uri="{BB962C8B-B14F-4D97-AF65-F5344CB8AC3E}">
        <p14:creationId xmlns:p14="http://schemas.microsoft.com/office/powerpoint/2010/main" val="187183891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CN" altLang="en-US"/>
              <a:t>单击此处编辑母版标题样式</a:t>
            </a:r>
            <a:endParaRPr lang="en-US" dirty="0"/>
          </a:p>
        </p:txBody>
      </p:sp>
      <p:sp>
        <p:nvSpPr>
          <p:cNvPr id="3" name="Text Placeholder 2"/>
          <p:cNvSpPr>
            <a:spLocks noGrp="1"/>
          </p:cNvSpPr>
          <p:nvPr>
            <p:ph type="body" idx="1"/>
          </p:nvPr>
        </p:nvSpPr>
        <p:spPr>
          <a:xfrm>
            <a:off x="1772179" y="2658533"/>
            <a:ext cx="4607188"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4" name="Content Placeholder 3"/>
          <p:cNvSpPr>
            <a:spLocks noGrp="1"/>
          </p:cNvSpPr>
          <p:nvPr>
            <p:ph sz="half" idx="2"/>
          </p:nvPr>
        </p:nvSpPr>
        <p:spPr>
          <a:xfrm>
            <a:off x="1484311"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5" name="Text Placeholder 4"/>
          <p:cNvSpPr>
            <a:spLocks noGrp="1"/>
          </p:cNvSpPr>
          <p:nvPr>
            <p:ph type="body" sz="quarter" idx="3"/>
          </p:nvPr>
        </p:nvSpPr>
        <p:spPr>
          <a:xfrm>
            <a:off x="6880487" y="2667000"/>
            <a:ext cx="4622537" cy="576262"/>
          </a:xfrm>
        </p:spPr>
        <p:txBody>
          <a:bodyPr anchor="b">
            <a:noAutofit/>
          </a:bodyPr>
          <a:lstStyle>
            <a:lvl1pPr marL="0" indent="0">
              <a:buNone/>
              <a:defRPr sz="2800" b="0">
                <a:solidFill>
                  <a:schemeClr val="accent1">
                    <a:lumMod val="7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p>
        </p:txBody>
      </p:sp>
      <p:sp>
        <p:nvSpPr>
          <p:cNvPr id="6" name="Content Placeholder 5"/>
          <p:cNvSpPr>
            <a:spLocks noGrp="1"/>
          </p:cNvSpPr>
          <p:nvPr>
            <p:ph sz="quarter" idx="4"/>
          </p:nvPr>
        </p:nvSpPr>
        <p:spPr>
          <a:xfrm>
            <a:off x="6607967" y="3335337"/>
            <a:ext cx="4895056" cy="2455862"/>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7" name="Date Placeholder 6"/>
          <p:cNvSpPr>
            <a:spLocks noGrp="1"/>
          </p:cNvSpPr>
          <p:nvPr>
            <p:ph type="dt" sz="half" idx="10"/>
          </p:nvPr>
        </p:nvSpPr>
        <p:spPr/>
        <p:txBody>
          <a:bodyPr/>
          <a:lstStyle/>
          <a:p>
            <a:fld id="{22607CB1-7257-4289-9DC0-9FA6F8CB3101}" type="datetimeFigureOut">
              <a:rPr lang="zh-CN" altLang="en-US" smtClean="0"/>
              <a:t>2020/3/20</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0EF08984-B9DE-4A62-B2C8-496034EFA28D}" type="slidenum">
              <a:rPr lang="zh-CN" altLang="en-US" smtClean="0"/>
              <a:t>‹#›</a:t>
            </a:fld>
            <a:endParaRPr lang="zh-CN" altLang="en-US"/>
          </a:p>
        </p:txBody>
      </p:sp>
    </p:spTree>
    <p:extLst>
      <p:ext uri="{BB962C8B-B14F-4D97-AF65-F5344CB8AC3E}">
        <p14:creationId xmlns:p14="http://schemas.microsoft.com/office/powerpoint/2010/main" val="16609976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a:t>单击此处编辑母版标题样式</a:t>
            </a:r>
            <a:endParaRPr lang="en-US" dirty="0"/>
          </a:p>
        </p:txBody>
      </p:sp>
      <p:sp>
        <p:nvSpPr>
          <p:cNvPr id="3" name="Date Placeholder 2"/>
          <p:cNvSpPr>
            <a:spLocks noGrp="1"/>
          </p:cNvSpPr>
          <p:nvPr>
            <p:ph type="dt" sz="half" idx="10"/>
          </p:nvPr>
        </p:nvSpPr>
        <p:spPr/>
        <p:txBody>
          <a:bodyPr/>
          <a:lstStyle/>
          <a:p>
            <a:fld id="{22607CB1-7257-4289-9DC0-9FA6F8CB3101}" type="datetimeFigureOut">
              <a:rPr lang="zh-CN" altLang="en-US" smtClean="0"/>
              <a:t>2020/3/20</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0EF08984-B9DE-4A62-B2C8-496034EFA28D}" type="slidenum">
              <a:rPr lang="zh-CN" altLang="en-US" smtClean="0"/>
              <a:t>‹#›</a:t>
            </a:fld>
            <a:endParaRPr lang="zh-CN" altLang="en-US"/>
          </a:p>
        </p:txBody>
      </p:sp>
    </p:spTree>
    <p:extLst>
      <p:ext uri="{BB962C8B-B14F-4D97-AF65-F5344CB8AC3E}">
        <p14:creationId xmlns:p14="http://schemas.microsoft.com/office/powerpoint/2010/main" val="29518705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2607CB1-7257-4289-9DC0-9FA6F8CB3101}" type="datetimeFigureOut">
              <a:rPr lang="zh-CN" altLang="en-US" smtClean="0"/>
              <a:t>2020/3/20</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0EF08984-B9DE-4A62-B2C8-496034EFA28D}" type="slidenum">
              <a:rPr lang="zh-CN" altLang="en-US" smtClean="0"/>
              <a:t>‹#›</a:t>
            </a:fld>
            <a:endParaRPr lang="zh-CN" altLang="en-US"/>
          </a:p>
        </p:txBody>
      </p:sp>
    </p:spTree>
    <p:extLst>
      <p:ext uri="{BB962C8B-B14F-4D97-AF65-F5344CB8AC3E}">
        <p14:creationId xmlns:p14="http://schemas.microsoft.com/office/powerpoint/2010/main" val="419587190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1484312" y="1600200"/>
            <a:ext cx="3549121" cy="1371600"/>
          </a:xfrm>
        </p:spPr>
        <p:txBody>
          <a:bodyPr anchor="b">
            <a:normAutofit/>
          </a:bodyPr>
          <a:lstStyle>
            <a:lvl1pPr algn="ctr">
              <a:defRPr sz="2400" b="0"/>
            </a:lvl1pPr>
          </a:lstStyle>
          <a:p>
            <a:r>
              <a:rPr lang="zh-CN" altLang="en-US"/>
              <a:t>单击此处编辑母版标题样式</a:t>
            </a:r>
            <a:endParaRPr lang="en-US" dirty="0"/>
          </a:p>
        </p:txBody>
      </p:sp>
      <p:sp>
        <p:nvSpPr>
          <p:cNvPr id="3" name="Content Placeholder 2"/>
          <p:cNvSpPr>
            <a:spLocks noGrp="1"/>
          </p:cNvSpPr>
          <p:nvPr>
            <p:ph idx="1"/>
          </p:nvPr>
        </p:nvSpPr>
        <p:spPr>
          <a:xfrm>
            <a:off x="5262033" y="685799"/>
            <a:ext cx="6240990" cy="5105401"/>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Text Placeholder 3"/>
          <p:cNvSpPr>
            <a:spLocks noGrp="1"/>
          </p:cNvSpPr>
          <p:nvPr>
            <p:ph type="body" sz="half" idx="2"/>
          </p:nvPr>
        </p:nvSpPr>
        <p:spPr>
          <a:xfrm>
            <a:off x="1484312" y="2971800"/>
            <a:ext cx="3549121" cy="1828800"/>
          </a:xfrm>
        </p:spPr>
        <p:txBody>
          <a:bodyPr>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22607CB1-7257-4289-9DC0-9FA6F8CB3101}" type="datetimeFigureOut">
              <a:rPr lang="zh-CN" altLang="en-US" smtClean="0"/>
              <a:t>2020/3/20</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0EF08984-B9DE-4A62-B2C8-496034EFA28D}" type="slidenum">
              <a:rPr lang="zh-CN" altLang="en-US" smtClean="0"/>
              <a:t>‹#›</a:t>
            </a:fld>
            <a:endParaRPr lang="zh-CN" altLang="en-US"/>
          </a:p>
        </p:txBody>
      </p:sp>
    </p:spTree>
    <p:extLst>
      <p:ext uri="{BB962C8B-B14F-4D97-AF65-F5344CB8AC3E}">
        <p14:creationId xmlns:p14="http://schemas.microsoft.com/office/powerpoint/2010/main" val="413280974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1482724" y="1752599"/>
            <a:ext cx="5426158" cy="1371600"/>
          </a:xfrm>
        </p:spPr>
        <p:txBody>
          <a:bodyPr anchor="b">
            <a:normAutofit/>
          </a:bodyPr>
          <a:lstStyle>
            <a:lvl1pPr algn="ctr">
              <a:defRPr sz="2800" b="0"/>
            </a:lvl1pPr>
          </a:lstStyle>
          <a:p>
            <a:r>
              <a:rPr lang="zh-CN" altLang="en-US"/>
              <a:t>单击此处编辑母版标题样式</a:t>
            </a:r>
            <a:endParaRPr lang="en-US" dirty="0"/>
          </a:p>
        </p:txBody>
      </p:sp>
      <p:sp>
        <p:nvSpPr>
          <p:cNvPr id="14" name="Picture Placeholder 2"/>
          <p:cNvSpPr>
            <a:spLocks noGrp="1" noChangeAspect="1"/>
          </p:cNvSpPr>
          <p:nvPr>
            <p:ph type="pic" idx="1"/>
          </p:nvPr>
        </p:nvSpPr>
        <p:spPr>
          <a:xfrm>
            <a:off x="7594682" y="914400"/>
            <a:ext cx="3280974" cy="4572000"/>
          </a:xfrm>
          <a:prstGeom prst="roundRect">
            <a:avLst>
              <a:gd name="adj" fmla="val 42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a:t>单击图标添加图片</a:t>
            </a:r>
            <a:endParaRPr lang="en-US" dirty="0"/>
          </a:p>
        </p:txBody>
      </p:sp>
      <p:sp>
        <p:nvSpPr>
          <p:cNvPr id="4" name="Text Placeholder 3"/>
          <p:cNvSpPr>
            <a:spLocks noGrp="1"/>
          </p:cNvSpPr>
          <p:nvPr>
            <p:ph type="body" sz="half" idx="2"/>
          </p:nvPr>
        </p:nvSpPr>
        <p:spPr>
          <a:xfrm>
            <a:off x="1482724" y="3124199"/>
            <a:ext cx="5426158" cy="1828800"/>
          </a:xfrm>
        </p:spPr>
        <p:txBody>
          <a:bodyPr>
            <a:normAutofit/>
          </a:bodyPr>
          <a:lstStyle>
            <a:lvl1pPr marL="0" indent="0" algn="ctr">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a:t>单击此处编辑母版文本样式</a:t>
            </a:r>
          </a:p>
        </p:txBody>
      </p:sp>
      <p:sp>
        <p:nvSpPr>
          <p:cNvPr id="5" name="Date Placeholder 4"/>
          <p:cNvSpPr>
            <a:spLocks noGrp="1"/>
          </p:cNvSpPr>
          <p:nvPr>
            <p:ph type="dt" sz="half" idx="10"/>
          </p:nvPr>
        </p:nvSpPr>
        <p:spPr/>
        <p:txBody>
          <a:bodyPr/>
          <a:lstStyle/>
          <a:p>
            <a:fld id="{22607CB1-7257-4289-9DC0-9FA6F8CB3101}" type="datetimeFigureOut">
              <a:rPr lang="zh-CN" altLang="en-US" smtClean="0"/>
              <a:t>2020/3/20</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0EF08984-B9DE-4A62-B2C8-496034EFA28D}" type="slidenum">
              <a:rPr lang="zh-CN" altLang="en-US" smtClean="0"/>
              <a:t>‹#›</a:t>
            </a:fld>
            <a:endParaRPr lang="zh-CN" altLang="en-US"/>
          </a:p>
        </p:txBody>
      </p:sp>
    </p:spTree>
    <p:extLst>
      <p:ext uri="{BB962C8B-B14F-4D97-AF65-F5344CB8AC3E}">
        <p14:creationId xmlns:p14="http://schemas.microsoft.com/office/powerpoint/2010/main" val="272949428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7" name="Group 6"/>
          <p:cNvGrpSpPr/>
          <p:nvPr/>
        </p:nvGrpSpPr>
        <p:grpSpPr>
          <a:xfrm>
            <a:off x="150812" y="0"/>
            <a:ext cx="2436813" cy="6858001"/>
            <a:chOff x="1320800" y="0"/>
            <a:chExt cx="2436813" cy="6858001"/>
          </a:xfrm>
        </p:grpSpPr>
        <p:sp>
          <p:nvSpPr>
            <p:cNvPr id="8" name="Freeform 6"/>
            <p:cNvSpPr/>
            <p:nvPr/>
          </p:nvSpPr>
          <p:spPr bwMode="auto">
            <a:xfrm>
              <a:off x="1627188" y="0"/>
              <a:ext cx="1122363" cy="5329238"/>
            </a:xfrm>
            <a:custGeom>
              <a:avLst/>
              <a:gdLst/>
              <a:ahLst/>
              <a:cxnLst/>
              <a:rect l="0" t="0" r="r" b="b"/>
              <a:pathLst>
                <a:path w="707" h="3357">
                  <a:moveTo>
                    <a:pt x="0" y="3330"/>
                  </a:moveTo>
                  <a:lnTo>
                    <a:pt x="156" y="3357"/>
                  </a:lnTo>
                  <a:lnTo>
                    <a:pt x="707" y="0"/>
                  </a:lnTo>
                  <a:lnTo>
                    <a:pt x="547" y="0"/>
                  </a:lnTo>
                  <a:lnTo>
                    <a:pt x="0" y="3330"/>
                  </a:lnTo>
                  <a:close/>
                </a:path>
              </a:pathLst>
            </a:custGeom>
            <a:solidFill>
              <a:schemeClr val="accent1"/>
            </a:solidFill>
            <a:ln>
              <a:noFill/>
            </a:ln>
          </p:spPr>
        </p:sp>
        <p:sp>
          <p:nvSpPr>
            <p:cNvPr id="9" name="Freeform 7"/>
            <p:cNvSpPr/>
            <p:nvPr/>
          </p:nvSpPr>
          <p:spPr bwMode="auto">
            <a:xfrm>
              <a:off x="1320800" y="0"/>
              <a:ext cx="1117600" cy="5276850"/>
            </a:xfrm>
            <a:custGeom>
              <a:avLst/>
              <a:gdLst/>
              <a:ahLst/>
              <a:cxnLst/>
              <a:rect l="0" t="0" r="r" b="b"/>
              <a:pathLst>
                <a:path w="704" h="3324">
                  <a:moveTo>
                    <a:pt x="704" y="0"/>
                  </a:moveTo>
                  <a:lnTo>
                    <a:pt x="545" y="0"/>
                  </a:lnTo>
                  <a:lnTo>
                    <a:pt x="0" y="3300"/>
                  </a:lnTo>
                  <a:lnTo>
                    <a:pt x="157" y="3324"/>
                  </a:lnTo>
                  <a:lnTo>
                    <a:pt x="704" y="0"/>
                  </a:lnTo>
                  <a:close/>
                </a:path>
              </a:pathLst>
            </a:custGeom>
            <a:solidFill>
              <a:schemeClr val="tx1">
                <a:lumMod val="65000"/>
                <a:lumOff val="35000"/>
              </a:schemeClr>
            </a:solidFill>
            <a:ln>
              <a:noFill/>
            </a:ln>
          </p:spPr>
        </p:sp>
        <p:sp>
          <p:nvSpPr>
            <p:cNvPr id="10" name="Freeform 8"/>
            <p:cNvSpPr/>
            <p:nvPr/>
          </p:nvSpPr>
          <p:spPr bwMode="auto">
            <a:xfrm>
              <a:off x="1320800" y="5238750"/>
              <a:ext cx="1228725" cy="1619250"/>
            </a:xfrm>
            <a:custGeom>
              <a:avLst/>
              <a:gdLst/>
              <a:ahLst/>
              <a:cxnLst/>
              <a:rect l="0" t="0" r="r" b="b"/>
              <a:pathLst>
                <a:path w="774" h="1020">
                  <a:moveTo>
                    <a:pt x="0" y="0"/>
                  </a:moveTo>
                  <a:lnTo>
                    <a:pt x="740" y="1020"/>
                  </a:lnTo>
                  <a:lnTo>
                    <a:pt x="774" y="1020"/>
                  </a:lnTo>
                  <a:lnTo>
                    <a:pt x="0" y="0"/>
                  </a:lnTo>
                  <a:close/>
                </a:path>
              </a:pathLst>
            </a:custGeom>
            <a:solidFill>
              <a:schemeClr val="tx1">
                <a:lumMod val="85000"/>
                <a:lumOff val="15000"/>
              </a:schemeClr>
            </a:solidFill>
            <a:ln>
              <a:noFill/>
            </a:ln>
          </p:spPr>
        </p:sp>
        <p:sp>
          <p:nvSpPr>
            <p:cNvPr id="11" name="Freeform 9"/>
            <p:cNvSpPr/>
            <p:nvPr/>
          </p:nvSpPr>
          <p:spPr bwMode="auto">
            <a:xfrm>
              <a:off x="1627188" y="5291138"/>
              <a:ext cx="1495425" cy="1566863"/>
            </a:xfrm>
            <a:custGeom>
              <a:avLst/>
              <a:gdLst/>
              <a:ahLst/>
              <a:cxnLst/>
              <a:rect l="0" t="0" r="r" b="b"/>
              <a:pathLst>
                <a:path w="942" h="987">
                  <a:moveTo>
                    <a:pt x="0" y="0"/>
                  </a:moveTo>
                  <a:lnTo>
                    <a:pt x="909" y="987"/>
                  </a:lnTo>
                  <a:lnTo>
                    <a:pt x="942" y="987"/>
                  </a:lnTo>
                  <a:lnTo>
                    <a:pt x="0" y="0"/>
                  </a:lnTo>
                  <a:close/>
                </a:path>
              </a:pathLst>
            </a:custGeom>
            <a:solidFill>
              <a:schemeClr val="accent1">
                <a:lumMod val="50000"/>
              </a:schemeClr>
            </a:solidFill>
            <a:ln>
              <a:noFill/>
            </a:ln>
          </p:spPr>
        </p:sp>
        <p:sp>
          <p:nvSpPr>
            <p:cNvPr id="12" name="Freeform 10"/>
            <p:cNvSpPr/>
            <p:nvPr/>
          </p:nvSpPr>
          <p:spPr bwMode="auto">
            <a:xfrm>
              <a:off x="1627188" y="5286375"/>
              <a:ext cx="2130425" cy="1571625"/>
            </a:xfrm>
            <a:custGeom>
              <a:avLst/>
              <a:gdLst/>
              <a:ahLst/>
              <a:cxnLst/>
              <a:rect l="0" t="0" r="r" b="b"/>
              <a:pathLst>
                <a:path w="1342" h="990">
                  <a:moveTo>
                    <a:pt x="0" y="3"/>
                  </a:moveTo>
                  <a:lnTo>
                    <a:pt x="942" y="990"/>
                  </a:lnTo>
                  <a:lnTo>
                    <a:pt x="1342" y="990"/>
                  </a:lnTo>
                  <a:lnTo>
                    <a:pt x="156" y="27"/>
                  </a:lnTo>
                  <a:lnTo>
                    <a:pt x="0" y="0"/>
                  </a:lnTo>
                  <a:lnTo>
                    <a:pt x="0" y="3"/>
                  </a:lnTo>
                  <a:close/>
                </a:path>
              </a:pathLst>
            </a:custGeom>
            <a:solidFill>
              <a:schemeClr val="accent1">
                <a:lumMod val="75000"/>
              </a:schemeClr>
            </a:solidFill>
            <a:ln>
              <a:noFill/>
            </a:ln>
          </p:spPr>
        </p:sp>
        <p:sp>
          <p:nvSpPr>
            <p:cNvPr id="13" name="Freeform 11"/>
            <p:cNvSpPr/>
            <p:nvPr/>
          </p:nvSpPr>
          <p:spPr bwMode="auto">
            <a:xfrm>
              <a:off x="1320800" y="5238750"/>
              <a:ext cx="1695450" cy="1619250"/>
            </a:xfrm>
            <a:custGeom>
              <a:avLst/>
              <a:gdLst/>
              <a:ahLst/>
              <a:cxnLst/>
              <a:rect l="0" t="0" r="r" b="b"/>
              <a:pathLst>
                <a:path w="1068" h="1020">
                  <a:moveTo>
                    <a:pt x="1068" y="1020"/>
                  </a:moveTo>
                  <a:lnTo>
                    <a:pt x="184" y="60"/>
                  </a:lnTo>
                  <a:lnTo>
                    <a:pt x="154" y="27"/>
                  </a:lnTo>
                  <a:lnTo>
                    <a:pt x="157" y="27"/>
                  </a:lnTo>
                  <a:lnTo>
                    <a:pt x="157" y="24"/>
                  </a:lnTo>
                  <a:lnTo>
                    <a:pt x="154" y="24"/>
                  </a:lnTo>
                  <a:lnTo>
                    <a:pt x="0" y="0"/>
                  </a:lnTo>
                  <a:lnTo>
                    <a:pt x="0" y="0"/>
                  </a:lnTo>
                  <a:lnTo>
                    <a:pt x="774" y="1020"/>
                  </a:lnTo>
                  <a:lnTo>
                    <a:pt x="1068" y="1020"/>
                  </a:lnTo>
                  <a:close/>
                </a:path>
              </a:pathLst>
            </a:custGeom>
            <a:solidFill>
              <a:schemeClr val="tx1">
                <a:lumMod val="75000"/>
                <a:lumOff val="25000"/>
              </a:schemeClr>
            </a:solidFill>
            <a:ln>
              <a:noFill/>
            </a:ln>
          </p:spPr>
        </p:sp>
      </p:grpSp>
      <p:sp>
        <p:nvSpPr>
          <p:cNvPr id="2" name="Title Placeholder 1"/>
          <p:cNvSpPr>
            <a:spLocks noGrp="1"/>
          </p:cNvSpPr>
          <p:nvPr>
            <p:ph type="title"/>
          </p:nvPr>
        </p:nvSpPr>
        <p:spPr>
          <a:xfrm>
            <a:off x="1484311" y="685800"/>
            <a:ext cx="10018713" cy="1752599"/>
          </a:xfrm>
          <a:prstGeom prst="rect">
            <a:avLst/>
          </a:prstGeom>
          <a:effectLst/>
        </p:spPr>
        <p:txBody>
          <a:bodyPr vert="horz" lIns="91440" tIns="45720" rIns="91440" bIns="45720" rtlCol="0" anchor="ctr">
            <a:normAutofit/>
          </a:bodyPr>
          <a:lstStyle/>
          <a:p>
            <a:r>
              <a:rPr lang="zh-CN" altLang="en-US"/>
              <a:t>单击此处编辑母版标题样式</a:t>
            </a:r>
            <a:endParaRPr lang="en-US" dirty="0"/>
          </a:p>
        </p:txBody>
      </p:sp>
      <p:sp>
        <p:nvSpPr>
          <p:cNvPr id="3" name="Text Placeholder 2"/>
          <p:cNvSpPr>
            <a:spLocks noGrp="1"/>
          </p:cNvSpPr>
          <p:nvPr>
            <p:ph type="body" idx="1"/>
          </p:nvPr>
        </p:nvSpPr>
        <p:spPr>
          <a:xfrm>
            <a:off x="1484310" y="2666999"/>
            <a:ext cx="10018713" cy="3124201"/>
          </a:xfrm>
          <a:prstGeom prst="rect">
            <a:avLst/>
          </a:prstGeom>
        </p:spPr>
        <p:txBody>
          <a:bodyPr vert="horz" lIns="91440" tIns="45720" rIns="91440" bIns="45720" rtlCol="0" anchor="ctr">
            <a:normAutofit/>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endParaRPr lang="en-US" dirty="0"/>
          </a:p>
        </p:txBody>
      </p:sp>
      <p:sp>
        <p:nvSpPr>
          <p:cNvPr id="4" name="Date Placeholder 3"/>
          <p:cNvSpPr>
            <a:spLocks noGrp="1"/>
          </p:cNvSpPr>
          <p:nvPr>
            <p:ph type="dt" sz="half" idx="2"/>
          </p:nvPr>
        </p:nvSpPr>
        <p:spPr>
          <a:xfrm>
            <a:off x="9732656" y="5883275"/>
            <a:ext cx="1143000"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22607CB1-7257-4289-9DC0-9FA6F8CB3101}" type="datetimeFigureOut">
              <a:rPr lang="zh-CN" altLang="en-US" smtClean="0"/>
              <a:t>2020/3/20</a:t>
            </a:fld>
            <a:endParaRPr lang="zh-CN" altLang="en-US"/>
          </a:p>
        </p:txBody>
      </p:sp>
      <p:sp>
        <p:nvSpPr>
          <p:cNvPr id="5" name="Footer Placeholder 4"/>
          <p:cNvSpPr>
            <a:spLocks noGrp="1"/>
          </p:cNvSpPr>
          <p:nvPr>
            <p:ph type="ftr" sz="quarter" idx="3"/>
          </p:nvPr>
        </p:nvSpPr>
        <p:spPr>
          <a:xfrm>
            <a:off x="2572279" y="5883275"/>
            <a:ext cx="7084177" cy="3651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zh-CN" altLang="en-US"/>
          </a:p>
        </p:txBody>
      </p:sp>
      <p:sp>
        <p:nvSpPr>
          <p:cNvPr id="6" name="Slide Number Placeholder 5"/>
          <p:cNvSpPr>
            <a:spLocks noGrp="1"/>
          </p:cNvSpPr>
          <p:nvPr>
            <p:ph type="sldNum" sz="quarter" idx="4"/>
          </p:nvPr>
        </p:nvSpPr>
        <p:spPr>
          <a:xfrm>
            <a:off x="10951856" y="5883275"/>
            <a:ext cx="551167" cy="3651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0EF08984-B9DE-4A62-B2C8-496034EFA28D}" type="slidenum">
              <a:rPr lang="zh-CN" altLang="en-US" smtClean="0"/>
              <a:t>‹#›</a:t>
            </a:fld>
            <a:endParaRPr lang="zh-CN" altLang="en-US"/>
          </a:p>
        </p:txBody>
      </p:sp>
    </p:spTree>
    <p:extLst>
      <p:ext uri="{BB962C8B-B14F-4D97-AF65-F5344CB8AC3E}">
        <p14:creationId xmlns:p14="http://schemas.microsoft.com/office/powerpoint/2010/main" val="1946000624"/>
      </p:ext>
    </p:extLst>
  </p:cSld>
  <p:clrMap bg1="lt1" tx1="dk1" bg2="lt2" tx2="dk2" accent1="accent1" accent2="accent2" accent3="accent3" accent4="accent4" accent5="accent5" accent6="accent6" hlink="hlink" folHlink="folHlink"/>
  <p:sldLayoutIdLst>
    <p:sldLayoutId id="2147483799" r:id="rId1"/>
    <p:sldLayoutId id="2147483800" r:id="rId2"/>
    <p:sldLayoutId id="2147483801" r:id="rId3"/>
    <p:sldLayoutId id="2147483802" r:id="rId4"/>
    <p:sldLayoutId id="2147483803" r:id="rId5"/>
    <p:sldLayoutId id="2147483804" r:id="rId6"/>
    <p:sldLayoutId id="2147483805" r:id="rId7"/>
    <p:sldLayoutId id="2147483806" r:id="rId8"/>
    <p:sldLayoutId id="2147483807" r:id="rId9"/>
    <p:sldLayoutId id="2147483808" r:id="rId10"/>
    <p:sldLayoutId id="2147483809" r:id="rId11"/>
    <p:sldLayoutId id="2147483810" r:id="rId12"/>
    <p:sldLayoutId id="2147483811" r:id="rId13"/>
    <p:sldLayoutId id="2147483812" r:id="rId14"/>
    <p:sldLayoutId id="2147483813" r:id="rId15"/>
    <p:sldLayoutId id="2147483814" r:id="rId16"/>
    <p:sldLayoutId id="2147483815" r:id="rId17"/>
  </p:sldLayoutIdLst>
  <p:txStyles>
    <p:titleStyle>
      <a:lvl1pPr algn="ctr" defTabSz="457200" rtl="0" eaLnBrk="1" latinLnBrk="0" hangingPunct="1">
        <a:spcBef>
          <a:spcPct val="0"/>
        </a:spcBef>
        <a:buNone/>
        <a:defRPr sz="4000" kern="1200" cap="none">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lumMod val="75000"/>
          </a:schemeClr>
        </a:buClr>
        <a:buSzPct val="145000"/>
        <a:buFont typeface="Arial"/>
        <a:buChar char="•"/>
        <a:defRPr sz="2400" kern="1200" cap="none">
          <a:solidFill>
            <a:schemeClr val="tx1"/>
          </a:solidFill>
          <a:effectLst/>
          <a:latin typeface="+mn-lt"/>
          <a:ea typeface="+mn-ea"/>
          <a:cs typeface="+mn-cs"/>
        </a:defRPr>
      </a:lvl1pPr>
      <a:lvl2pPr marL="742950" indent="-285750" algn="l" defTabSz="457200" rtl="0" eaLnBrk="1" latinLnBrk="0" hangingPunct="1">
        <a:spcBef>
          <a:spcPct val="20000"/>
        </a:spcBef>
        <a:spcAft>
          <a:spcPts val="600"/>
        </a:spcAft>
        <a:buClr>
          <a:schemeClr val="accent1">
            <a:lumMod val="75000"/>
          </a:schemeClr>
        </a:buClr>
        <a:buSzPct val="145000"/>
        <a:buFont typeface="Arial"/>
        <a:buChar char="•"/>
        <a:defRPr sz="2000" kern="1200" cap="none">
          <a:solidFill>
            <a:schemeClr val="tx1"/>
          </a:solidFill>
          <a:effectLst/>
          <a:latin typeface="+mn-lt"/>
          <a:ea typeface="+mn-ea"/>
          <a:cs typeface="+mn-cs"/>
        </a:defRPr>
      </a:lvl2pPr>
      <a:lvl3pPr marL="1200150" indent="-285750" algn="l" defTabSz="457200" rtl="0" eaLnBrk="1" latinLnBrk="0" hangingPunct="1">
        <a:spcBef>
          <a:spcPct val="20000"/>
        </a:spcBef>
        <a:spcAft>
          <a:spcPts val="600"/>
        </a:spcAft>
        <a:buClr>
          <a:schemeClr val="accent1">
            <a:lumMod val="75000"/>
          </a:schemeClr>
        </a:buClr>
        <a:buSzPct val="145000"/>
        <a:buFont typeface="Arial"/>
        <a:buChar char="•"/>
        <a:defRPr sz="1800" kern="1200" cap="none">
          <a:solidFill>
            <a:schemeClr val="tx1"/>
          </a:solidFill>
          <a:effectLst/>
          <a:latin typeface="+mn-lt"/>
          <a:ea typeface="+mn-ea"/>
          <a:cs typeface="+mn-cs"/>
        </a:defRPr>
      </a:lvl3pPr>
      <a:lvl4pPr marL="1543050" indent="-171450" algn="l" defTabSz="457200" rtl="0" eaLnBrk="1" latinLnBrk="0" hangingPunct="1">
        <a:spcBef>
          <a:spcPct val="20000"/>
        </a:spcBef>
        <a:spcAft>
          <a:spcPts val="600"/>
        </a:spcAft>
        <a:buClr>
          <a:schemeClr val="accent1">
            <a:lumMod val="75000"/>
          </a:schemeClr>
        </a:buClr>
        <a:buSzPct val="145000"/>
        <a:buFont typeface="Arial"/>
        <a:buChar char="•"/>
        <a:defRPr sz="1600" kern="1200" cap="none">
          <a:solidFill>
            <a:schemeClr val="tx1"/>
          </a:solidFill>
          <a:effectLst/>
          <a:latin typeface="+mn-lt"/>
          <a:ea typeface="+mn-ea"/>
          <a:cs typeface="+mn-cs"/>
        </a:defRPr>
      </a:lvl4pPr>
      <a:lvl5pPr marL="2000250" indent="-17145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5pPr>
      <a:lvl6pPr marL="25146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6pPr>
      <a:lvl7pPr marL="29718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7pPr>
      <a:lvl8pPr marL="34290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8pPr>
      <a:lvl9pPr marL="3886200" indent="-228600" algn="l" defTabSz="457200" rtl="0" eaLnBrk="1" latinLnBrk="0" hangingPunct="1">
        <a:spcBef>
          <a:spcPct val="20000"/>
        </a:spcBef>
        <a:spcAft>
          <a:spcPts val="600"/>
        </a:spcAft>
        <a:buClr>
          <a:schemeClr val="accent1">
            <a:lumMod val="75000"/>
          </a:schemeClr>
        </a:buClr>
        <a:buSzPct val="145000"/>
        <a:buFont typeface="Arial"/>
        <a:buChar char="•"/>
        <a:defRPr sz="14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 Id="rId4" Type="http://schemas.openxmlformats.org/officeDocument/2006/relationships/image" Target="../media/image13.jpg"/></Relationships>
</file>

<file path=ppt/slides/_rels/slide11.xml.rels><?xml version="1.0" encoding="UTF-8" standalone="yes"?>
<Relationships xmlns="http://schemas.openxmlformats.org/package/2006/relationships"><Relationship Id="rId8" Type="http://schemas.openxmlformats.org/officeDocument/2006/relationships/image" Target="../media/image20.png"/><Relationship Id="rId3" Type="http://schemas.openxmlformats.org/officeDocument/2006/relationships/image" Target="../media/image15.png"/><Relationship Id="rId7" Type="http://schemas.openxmlformats.org/officeDocument/2006/relationships/image" Target="../media/image19.png"/><Relationship Id="rId12" Type="http://schemas.openxmlformats.org/officeDocument/2006/relationships/image" Target="../media/image24.png"/><Relationship Id="rId2" Type="http://schemas.openxmlformats.org/officeDocument/2006/relationships/image" Target="../media/image14.png"/><Relationship Id="rId1" Type="http://schemas.openxmlformats.org/officeDocument/2006/relationships/slideLayout" Target="../slideLayouts/slideLayout2.xml"/><Relationship Id="rId6" Type="http://schemas.openxmlformats.org/officeDocument/2006/relationships/image" Target="../media/image18.png"/><Relationship Id="rId11" Type="http://schemas.openxmlformats.org/officeDocument/2006/relationships/image" Target="../media/image23.png"/><Relationship Id="rId5" Type="http://schemas.openxmlformats.org/officeDocument/2006/relationships/image" Target="../media/image17.png"/><Relationship Id="rId10" Type="http://schemas.openxmlformats.org/officeDocument/2006/relationships/image" Target="../media/image22.png"/><Relationship Id="rId4" Type="http://schemas.openxmlformats.org/officeDocument/2006/relationships/image" Target="../media/image16.png"/><Relationship Id="rId9" Type="http://schemas.openxmlformats.org/officeDocument/2006/relationships/image" Target="../media/image21.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5.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8.xml"/><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8.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DA6341F-7517-461D-96A7-E16A9F011A36}"/>
              </a:ext>
            </a:extLst>
          </p:cNvPr>
          <p:cNvSpPr>
            <a:spLocks noGrp="1"/>
          </p:cNvSpPr>
          <p:nvPr>
            <p:ph type="ctrTitle"/>
          </p:nvPr>
        </p:nvSpPr>
        <p:spPr/>
        <p:txBody>
          <a:bodyPr/>
          <a:lstStyle/>
          <a:p>
            <a:r>
              <a:rPr lang="zh-CN" altLang="en-US" dirty="0"/>
              <a:t>注塑过程监控系统</a:t>
            </a:r>
            <a:br>
              <a:rPr lang="en-US" altLang="zh-CN" dirty="0"/>
            </a:br>
            <a:r>
              <a:rPr lang="zh-CN" altLang="en-US" dirty="0"/>
              <a:t>阶段汇报</a:t>
            </a:r>
          </a:p>
        </p:txBody>
      </p:sp>
      <p:sp>
        <p:nvSpPr>
          <p:cNvPr id="3" name="副标题 2">
            <a:extLst>
              <a:ext uri="{FF2B5EF4-FFF2-40B4-BE49-F238E27FC236}">
                <a16:creationId xmlns:a16="http://schemas.microsoft.com/office/drawing/2014/main" id="{2D08A7CE-D0A2-4020-B3C1-10744A74C8EC}"/>
              </a:ext>
            </a:extLst>
          </p:cNvPr>
          <p:cNvSpPr>
            <a:spLocks noGrp="1"/>
          </p:cNvSpPr>
          <p:nvPr>
            <p:ph type="subTitle" idx="1"/>
          </p:nvPr>
        </p:nvSpPr>
        <p:spPr/>
        <p:txBody>
          <a:bodyPr/>
          <a:lstStyle/>
          <a:p>
            <a:r>
              <a:rPr lang="zh-CN" altLang="en-US" dirty="0"/>
              <a:t>汇报日期：</a:t>
            </a:r>
            <a:r>
              <a:rPr lang="en-US" altLang="zh-CN" dirty="0"/>
              <a:t>2020.03.21</a:t>
            </a:r>
          </a:p>
          <a:p>
            <a:r>
              <a:rPr lang="zh-CN" altLang="en-US" dirty="0"/>
              <a:t>汇报人：栾剑兵</a:t>
            </a:r>
          </a:p>
        </p:txBody>
      </p:sp>
    </p:spTree>
    <p:extLst>
      <p:ext uri="{BB962C8B-B14F-4D97-AF65-F5344CB8AC3E}">
        <p14:creationId xmlns:p14="http://schemas.microsoft.com/office/powerpoint/2010/main" val="279720800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a:extLst>
              <a:ext uri="{FF2B5EF4-FFF2-40B4-BE49-F238E27FC236}">
                <a16:creationId xmlns:a16="http://schemas.microsoft.com/office/drawing/2014/main" id="{8A21D97F-202A-4571-84A2-27CE56AEEAEA}"/>
              </a:ext>
            </a:extLst>
          </p:cNvPr>
          <p:cNvSpPr>
            <a:spLocks noGrp="1"/>
          </p:cNvSpPr>
          <p:nvPr>
            <p:ph type="title"/>
          </p:nvPr>
        </p:nvSpPr>
        <p:spPr/>
        <p:txBody>
          <a:bodyPr/>
          <a:lstStyle/>
          <a:p>
            <a:r>
              <a:rPr lang="zh-CN" altLang="en-US" dirty="0"/>
              <a:t>缺陷检测初步效果（残留物）</a:t>
            </a:r>
          </a:p>
        </p:txBody>
      </p:sp>
      <p:pic>
        <p:nvPicPr>
          <p:cNvPr id="9" name="内容占位符 8">
            <a:extLst>
              <a:ext uri="{FF2B5EF4-FFF2-40B4-BE49-F238E27FC236}">
                <a16:creationId xmlns:a16="http://schemas.microsoft.com/office/drawing/2014/main" id="{7C6EA359-636D-46CE-BE06-4A2409BA99EB}"/>
              </a:ext>
            </a:extLst>
          </p:cNvPr>
          <p:cNvPicPr>
            <a:picLocks noGrp="1" noChangeAspect="1"/>
          </p:cNvPicPr>
          <p:nvPr>
            <p:ph idx="1"/>
          </p:nvPr>
        </p:nvPicPr>
        <p:blipFill>
          <a:blip r:embed="rId2"/>
          <a:stretch>
            <a:fillRect/>
          </a:stretch>
        </p:blipFill>
        <p:spPr>
          <a:xfrm>
            <a:off x="5560898" y="2436840"/>
            <a:ext cx="1865538" cy="2456901"/>
          </a:xfrm>
          <a:prstGeom prst="rect">
            <a:avLst/>
          </a:prstGeom>
        </p:spPr>
      </p:pic>
      <p:pic>
        <p:nvPicPr>
          <p:cNvPr id="10" name="内容占位符 9">
            <a:extLst>
              <a:ext uri="{FF2B5EF4-FFF2-40B4-BE49-F238E27FC236}">
                <a16:creationId xmlns:a16="http://schemas.microsoft.com/office/drawing/2014/main" id="{24B133F8-9FA4-4B19-AF08-6C3134D9CA2A}"/>
              </a:ext>
            </a:extLst>
          </p:cNvPr>
          <p:cNvPicPr>
            <a:picLocks noChangeAspect="1"/>
          </p:cNvPicPr>
          <p:nvPr/>
        </p:nvPicPr>
        <p:blipFill>
          <a:blip r:embed="rId3"/>
          <a:stretch>
            <a:fillRect/>
          </a:stretch>
        </p:blipFill>
        <p:spPr>
          <a:xfrm>
            <a:off x="8312740" y="2437880"/>
            <a:ext cx="1841896" cy="2455862"/>
          </a:xfrm>
          <a:prstGeom prst="rect">
            <a:avLst/>
          </a:prstGeom>
        </p:spPr>
      </p:pic>
      <p:pic>
        <p:nvPicPr>
          <p:cNvPr id="12" name="图片 11">
            <a:extLst>
              <a:ext uri="{FF2B5EF4-FFF2-40B4-BE49-F238E27FC236}">
                <a16:creationId xmlns:a16="http://schemas.microsoft.com/office/drawing/2014/main" id="{34134FDC-23B2-4F3F-81FB-002F9B93A3C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825475" y="2437880"/>
            <a:ext cx="1849119" cy="2455861"/>
          </a:xfrm>
          <a:prstGeom prst="rect">
            <a:avLst/>
          </a:prstGeom>
        </p:spPr>
      </p:pic>
    </p:spTree>
    <p:extLst>
      <p:ext uri="{BB962C8B-B14F-4D97-AF65-F5344CB8AC3E}">
        <p14:creationId xmlns:p14="http://schemas.microsoft.com/office/powerpoint/2010/main" val="392946949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D92081-8779-4D49-B0CA-3F3D01734E7C}"/>
              </a:ext>
            </a:extLst>
          </p:cNvPr>
          <p:cNvSpPr>
            <a:spLocks noGrp="1"/>
          </p:cNvSpPr>
          <p:nvPr>
            <p:ph type="title"/>
          </p:nvPr>
        </p:nvSpPr>
        <p:spPr/>
        <p:txBody>
          <a:bodyPr/>
          <a:lstStyle/>
          <a:p>
            <a:r>
              <a:rPr lang="zh-CN" altLang="en-US" dirty="0"/>
              <a:t>缺陷检测初步效果（裂缝</a:t>
            </a:r>
            <a:r>
              <a:rPr lang="en-US" altLang="zh-CN" dirty="0"/>
              <a:t>/</a:t>
            </a:r>
            <a:r>
              <a:rPr lang="zh-CN" altLang="en-US" dirty="0"/>
              <a:t>划痕）</a:t>
            </a:r>
          </a:p>
        </p:txBody>
      </p:sp>
      <p:pic>
        <p:nvPicPr>
          <p:cNvPr id="4" name="内容占位符 11">
            <a:extLst>
              <a:ext uri="{FF2B5EF4-FFF2-40B4-BE49-F238E27FC236}">
                <a16:creationId xmlns:a16="http://schemas.microsoft.com/office/drawing/2014/main" id="{0D312957-11BD-498A-B8D4-AFDCA4168631}"/>
              </a:ext>
            </a:extLst>
          </p:cNvPr>
          <p:cNvPicPr>
            <a:picLocks noGrp="1" noChangeAspect="1"/>
          </p:cNvPicPr>
          <p:nvPr>
            <p:ph idx="1"/>
          </p:nvPr>
        </p:nvPicPr>
        <p:blipFill>
          <a:blip r:embed="rId2"/>
          <a:stretch>
            <a:fillRect/>
          </a:stretch>
        </p:blipFill>
        <p:spPr>
          <a:xfrm>
            <a:off x="1731338" y="2181998"/>
            <a:ext cx="1360930" cy="1808444"/>
          </a:xfrm>
          <a:prstGeom prst="rect">
            <a:avLst/>
          </a:prstGeom>
        </p:spPr>
      </p:pic>
      <p:pic>
        <p:nvPicPr>
          <p:cNvPr id="5" name="图片 4">
            <a:extLst>
              <a:ext uri="{FF2B5EF4-FFF2-40B4-BE49-F238E27FC236}">
                <a16:creationId xmlns:a16="http://schemas.microsoft.com/office/drawing/2014/main" id="{DB5D8817-939C-4132-8D61-220C67412812}"/>
              </a:ext>
            </a:extLst>
          </p:cNvPr>
          <p:cNvPicPr>
            <a:picLocks noChangeAspect="1"/>
          </p:cNvPicPr>
          <p:nvPr/>
        </p:nvPicPr>
        <p:blipFill>
          <a:blip r:embed="rId3"/>
          <a:stretch>
            <a:fillRect/>
          </a:stretch>
        </p:blipFill>
        <p:spPr>
          <a:xfrm>
            <a:off x="3402476" y="2191964"/>
            <a:ext cx="1353429" cy="1798476"/>
          </a:xfrm>
          <a:prstGeom prst="rect">
            <a:avLst/>
          </a:prstGeom>
        </p:spPr>
      </p:pic>
      <p:pic>
        <p:nvPicPr>
          <p:cNvPr id="6" name="图片 5">
            <a:extLst>
              <a:ext uri="{FF2B5EF4-FFF2-40B4-BE49-F238E27FC236}">
                <a16:creationId xmlns:a16="http://schemas.microsoft.com/office/drawing/2014/main" id="{F82DBDF9-6F65-4A85-B4C9-410D12E71A7E}"/>
              </a:ext>
            </a:extLst>
          </p:cNvPr>
          <p:cNvPicPr>
            <a:picLocks noChangeAspect="1"/>
          </p:cNvPicPr>
          <p:nvPr/>
        </p:nvPicPr>
        <p:blipFill>
          <a:blip r:embed="rId4"/>
          <a:stretch>
            <a:fillRect/>
          </a:stretch>
        </p:blipFill>
        <p:spPr>
          <a:xfrm>
            <a:off x="1731338" y="4180465"/>
            <a:ext cx="1798476" cy="1176630"/>
          </a:xfrm>
          <a:prstGeom prst="rect">
            <a:avLst/>
          </a:prstGeom>
        </p:spPr>
      </p:pic>
      <p:pic>
        <p:nvPicPr>
          <p:cNvPr id="7" name="图片 6">
            <a:extLst>
              <a:ext uri="{FF2B5EF4-FFF2-40B4-BE49-F238E27FC236}">
                <a16:creationId xmlns:a16="http://schemas.microsoft.com/office/drawing/2014/main" id="{D8004A03-B81A-4A11-9AE1-4039842118E2}"/>
              </a:ext>
            </a:extLst>
          </p:cNvPr>
          <p:cNvPicPr>
            <a:picLocks noChangeAspect="1"/>
          </p:cNvPicPr>
          <p:nvPr/>
        </p:nvPicPr>
        <p:blipFill>
          <a:blip r:embed="rId5"/>
          <a:stretch>
            <a:fillRect/>
          </a:stretch>
        </p:blipFill>
        <p:spPr>
          <a:xfrm>
            <a:off x="3856667" y="4180465"/>
            <a:ext cx="1798476" cy="1176630"/>
          </a:xfrm>
          <a:prstGeom prst="rect">
            <a:avLst/>
          </a:prstGeom>
        </p:spPr>
      </p:pic>
      <p:pic>
        <p:nvPicPr>
          <p:cNvPr id="8" name="图片 7">
            <a:extLst>
              <a:ext uri="{FF2B5EF4-FFF2-40B4-BE49-F238E27FC236}">
                <a16:creationId xmlns:a16="http://schemas.microsoft.com/office/drawing/2014/main" id="{540E999A-4A80-495A-90A8-5CC0AA491115}"/>
              </a:ext>
            </a:extLst>
          </p:cNvPr>
          <p:cNvPicPr>
            <a:picLocks noChangeAspect="1"/>
          </p:cNvPicPr>
          <p:nvPr/>
        </p:nvPicPr>
        <p:blipFill>
          <a:blip r:embed="rId6"/>
          <a:stretch>
            <a:fillRect/>
          </a:stretch>
        </p:blipFill>
        <p:spPr>
          <a:xfrm>
            <a:off x="5981996" y="4180465"/>
            <a:ext cx="1809155" cy="1176630"/>
          </a:xfrm>
          <a:prstGeom prst="rect">
            <a:avLst/>
          </a:prstGeom>
        </p:spPr>
      </p:pic>
      <p:pic>
        <p:nvPicPr>
          <p:cNvPr id="9" name="图片 8">
            <a:extLst>
              <a:ext uri="{FF2B5EF4-FFF2-40B4-BE49-F238E27FC236}">
                <a16:creationId xmlns:a16="http://schemas.microsoft.com/office/drawing/2014/main" id="{75637579-E8F7-4AE4-8FB0-A46CBD4995A0}"/>
              </a:ext>
            </a:extLst>
          </p:cNvPr>
          <p:cNvPicPr>
            <a:picLocks noChangeAspect="1"/>
          </p:cNvPicPr>
          <p:nvPr/>
        </p:nvPicPr>
        <p:blipFill>
          <a:blip r:embed="rId7"/>
          <a:stretch>
            <a:fillRect/>
          </a:stretch>
        </p:blipFill>
        <p:spPr>
          <a:xfrm>
            <a:off x="5066113" y="2181997"/>
            <a:ext cx="1358887" cy="1808443"/>
          </a:xfrm>
          <a:prstGeom prst="rect">
            <a:avLst/>
          </a:prstGeom>
        </p:spPr>
      </p:pic>
      <p:pic>
        <p:nvPicPr>
          <p:cNvPr id="10" name="图片 9">
            <a:extLst>
              <a:ext uri="{FF2B5EF4-FFF2-40B4-BE49-F238E27FC236}">
                <a16:creationId xmlns:a16="http://schemas.microsoft.com/office/drawing/2014/main" id="{DACD2972-83A6-4F8A-904D-B03A9B50F86B}"/>
              </a:ext>
            </a:extLst>
          </p:cNvPr>
          <p:cNvPicPr>
            <a:picLocks noChangeAspect="1"/>
          </p:cNvPicPr>
          <p:nvPr/>
        </p:nvPicPr>
        <p:blipFill>
          <a:blip r:embed="rId8"/>
          <a:stretch>
            <a:fillRect/>
          </a:stretch>
        </p:blipFill>
        <p:spPr>
          <a:xfrm>
            <a:off x="6729750" y="2181996"/>
            <a:ext cx="1358887" cy="1808443"/>
          </a:xfrm>
          <a:prstGeom prst="rect">
            <a:avLst/>
          </a:prstGeom>
        </p:spPr>
      </p:pic>
      <p:pic>
        <p:nvPicPr>
          <p:cNvPr id="11" name="图片 10">
            <a:extLst>
              <a:ext uri="{FF2B5EF4-FFF2-40B4-BE49-F238E27FC236}">
                <a16:creationId xmlns:a16="http://schemas.microsoft.com/office/drawing/2014/main" id="{218DFBA5-ED10-4E78-958B-78B5C73F7C02}"/>
              </a:ext>
            </a:extLst>
          </p:cNvPr>
          <p:cNvPicPr>
            <a:picLocks noChangeAspect="1"/>
          </p:cNvPicPr>
          <p:nvPr/>
        </p:nvPicPr>
        <p:blipFill>
          <a:blip r:embed="rId9"/>
          <a:stretch>
            <a:fillRect/>
          </a:stretch>
        </p:blipFill>
        <p:spPr>
          <a:xfrm>
            <a:off x="8118004" y="4180465"/>
            <a:ext cx="1809155" cy="1176630"/>
          </a:xfrm>
          <a:prstGeom prst="rect">
            <a:avLst/>
          </a:prstGeom>
        </p:spPr>
      </p:pic>
      <p:pic>
        <p:nvPicPr>
          <p:cNvPr id="12" name="图片 11">
            <a:extLst>
              <a:ext uri="{FF2B5EF4-FFF2-40B4-BE49-F238E27FC236}">
                <a16:creationId xmlns:a16="http://schemas.microsoft.com/office/drawing/2014/main" id="{44597D64-ED82-4CB7-AE97-E1110B8460A8}"/>
              </a:ext>
            </a:extLst>
          </p:cNvPr>
          <p:cNvPicPr>
            <a:picLocks noChangeAspect="1"/>
          </p:cNvPicPr>
          <p:nvPr/>
        </p:nvPicPr>
        <p:blipFill>
          <a:blip r:embed="rId10"/>
          <a:stretch>
            <a:fillRect/>
          </a:stretch>
        </p:blipFill>
        <p:spPr>
          <a:xfrm>
            <a:off x="3856667" y="5547120"/>
            <a:ext cx="1621677" cy="1213209"/>
          </a:xfrm>
          <a:prstGeom prst="rect">
            <a:avLst/>
          </a:prstGeom>
        </p:spPr>
      </p:pic>
      <p:pic>
        <p:nvPicPr>
          <p:cNvPr id="13" name="图片 12">
            <a:extLst>
              <a:ext uri="{FF2B5EF4-FFF2-40B4-BE49-F238E27FC236}">
                <a16:creationId xmlns:a16="http://schemas.microsoft.com/office/drawing/2014/main" id="{F912AEED-EC58-4C91-AB5D-C1BB37CC2B4A}"/>
              </a:ext>
            </a:extLst>
          </p:cNvPr>
          <p:cNvPicPr>
            <a:picLocks noChangeAspect="1"/>
          </p:cNvPicPr>
          <p:nvPr/>
        </p:nvPicPr>
        <p:blipFill>
          <a:blip r:embed="rId11"/>
          <a:stretch>
            <a:fillRect/>
          </a:stretch>
        </p:blipFill>
        <p:spPr>
          <a:xfrm>
            <a:off x="5787516" y="5547119"/>
            <a:ext cx="1621677" cy="1213209"/>
          </a:xfrm>
          <a:prstGeom prst="rect">
            <a:avLst/>
          </a:prstGeom>
        </p:spPr>
      </p:pic>
      <p:pic>
        <p:nvPicPr>
          <p:cNvPr id="14" name="图片 13">
            <a:extLst>
              <a:ext uri="{FF2B5EF4-FFF2-40B4-BE49-F238E27FC236}">
                <a16:creationId xmlns:a16="http://schemas.microsoft.com/office/drawing/2014/main" id="{B10B7F35-0E87-4360-AB94-2CCD997CFE2B}"/>
              </a:ext>
            </a:extLst>
          </p:cNvPr>
          <p:cNvPicPr>
            <a:picLocks noChangeAspect="1"/>
          </p:cNvPicPr>
          <p:nvPr/>
        </p:nvPicPr>
        <p:blipFill>
          <a:blip r:embed="rId12"/>
          <a:stretch>
            <a:fillRect/>
          </a:stretch>
        </p:blipFill>
        <p:spPr>
          <a:xfrm>
            <a:off x="7718365" y="5547119"/>
            <a:ext cx="1621677" cy="1213209"/>
          </a:xfrm>
          <a:prstGeom prst="rect">
            <a:avLst/>
          </a:prstGeom>
        </p:spPr>
      </p:pic>
    </p:spTree>
    <p:extLst>
      <p:ext uri="{BB962C8B-B14F-4D97-AF65-F5344CB8AC3E}">
        <p14:creationId xmlns:p14="http://schemas.microsoft.com/office/powerpoint/2010/main" val="422907736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标题 6">
            <a:extLst>
              <a:ext uri="{FF2B5EF4-FFF2-40B4-BE49-F238E27FC236}">
                <a16:creationId xmlns:a16="http://schemas.microsoft.com/office/drawing/2014/main" id="{1B38BB3B-5588-4814-9559-139E32B7A63C}"/>
              </a:ext>
            </a:extLst>
          </p:cNvPr>
          <p:cNvSpPr>
            <a:spLocks noGrp="1"/>
          </p:cNvSpPr>
          <p:nvPr>
            <p:ph type="title"/>
          </p:nvPr>
        </p:nvSpPr>
        <p:spPr/>
        <p:txBody>
          <a:bodyPr anchor="t" anchorCtr="1"/>
          <a:lstStyle/>
          <a:p>
            <a:r>
              <a:rPr lang="zh-CN" altLang="en-US" dirty="0"/>
              <a:t>谢谢观看！</a:t>
            </a:r>
          </a:p>
        </p:txBody>
      </p:sp>
    </p:spTree>
    <p:extLst>
      <p:ext uri="{BB962C8B-B14F-4D97-AF65-F5344CB8AC3E}">
        <p14:creationId xmlns:p14="http://schemas.microsoft.com/office/powerpoint/2010/main" val="145524048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竖排标题 3">
            <a:extLst>
              <a:ext uri="{FF2B5EF4-FFF2-40B4-BE49-F238E27FC236}">
                <a16:creationId xmlns:a16="http://schemas.microsoft.com/office/drawing/2014/main" id="{FE083873-76E3-41B9-84C8-36221A716932}"/>
              </a:ext>
            </a:extLst>
          </p:cNvPr>
          <p:cNvSpPr>
            <a:spLocks noGrp="1"/>
          </p:cNvSpPr>
          <p:nvPr>
            <p:ph type="title" orient="vert"/>
          </p:nvPr>
        </p:nvSpPr>
        <p:spPr>
          <a:xfrm>
            <a:off x="2231136" y="947928"/>
            <a:ext cx="1298608" cy="4983480"/>
          </a:xfrm>
        </p:spPr>
        <p:txBody>
          <a:bodyPr/>
          <a:lstStyle/>
          <a:p>
            <a:r>
              <a:rPr lang="zh-CN" altLang="en-US" dirty="0"/>
              <a:t>目录</a:t>
            </a:r>
          </a:p>
        </p:txBody>
      </p:sp>
      <p:sp>
        <p:nvSpPr>
          <p:cNvPr id="5" name="竖排文字占位符 4">
            <a:extLst>
              <a:ext uri="{FF2B5EF4-FFF2-40B4-BE49-F238E27FC236}">
                <a16:creationId xmlns:a16="http://schemas.microsoft.com/office/drawing/2014/main" id="{AF6D7F70-A614-4EEE-890A-1289C5F837FE}"/>
              </a:ext>
            </a:extLst>
          </p:cNvPr>
          <p:cNvSpPr>
            <a:spLocks noGrp="1"/>
          </p:cNvSpPr>
          <p:nvPr>
            <p:ph type="body" orient="vert" idx="1"/>
          </p:nvPr>
        </p:nvSpPr>
        <p:spPr>
          <a:xfrm>
            <a:off x="3762375" y="947928"/>
            <a:ext cx="6198489" cy="4983480"/>
          </a:xfrm>
        </p:spPr>
        <p:txBody>
          <a:bodyPr vert="horz" anchor="t" anchorCtr="0"/>
          <a:lstStyle/>
          <a:p>
            <a:r>
              <a:rPr lang="zh-CN" altLang="en-US" dirty="0"/>
              <a:t>报警处理部分</a:t>
            </a:r>
            <a:endParaRPr lang="en-US" altLang="zh-CN" dirty="0"/>
          </a:p>
          <a:p>
            <a:r>
              <a:rPr lang="zh-CN" altLang="en-US" dirty="0"/>
              <a:t>循环方式设置</a:t>
            </a:r>
            <a:endParaRPr lang="en-US" altLang="zh-CN" dirty="0"/>
          </a:p>
          <a:p>
            <a:r>
              <a:rPr lang="zh-CN" altLang="en-US" dirty="0"/>
              <a:t>图像配准及匹配（产品质量）</a:t>
            </a:r>
            <a:endParaRPr lang="en-US" altLang="zh-CN" dirty="0"/>
          </a:p>
          <a:p>
            <a:r>
              <a:rPr lang="zh-CN" altLang="en-US" dirty="0"/>
              <a:t>检测区域形状设定</a:t>
            </a:r>
            <a:endParaRPr lang="en-US" altLang="zh-CN" dirty="0"/>
          </a:p>
          <a:p>
            <a:r>
              <a:rPr lang="zh-CN" altLang="en-US" dirty="0"/>
              <a:t>模具残留及缺陷初步检测</a:t>
            </a:r>
            <a:endParaRPr lang="en-US" altLang="zh-CN" dirty="0"/>
          </a:p>
          <a:p>
            <a:endParaRPr lang="zh-CN" altLang="en-US" dirty="0"/>
          </a:p>
        </p:txBody>
      </p:sp>
    </p:spTree>
    <p:extLst>
      <p:ext uri="{BB962C8B-B14F-4D97-AF65-F5344CB8AC3E}">
        <p14:creationId xmlns:p14="http://schemas.microsoft.com/office/powerpoint/2010/main" val="120038453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标题 3">
            <a:extLst>
              <a:ext uri="{FF2B5EF4-FFF2-40B4-BE49-F238E27FC236}">
                <a16:creationId xmlns:a16="http://schemas.microsoft.com/office/drawing/2014/main" id="{B423A5A8-CED5-46C6-90E3-AA157DC1F88F}"/>
              </a:ext>
            </a:extLst>
          </p:cNvPr>
          <p:cNvSpPr>
            <a:spLocks noGrp="1"/>
          </p:cNvSpPr>
          <p:nvPr>
            <p:ph type="title"/>
          </p:nvPr>
        </p:nvSpPr>
        <p:spPr>
          <a:xfrm>
            <a:off x="1484312" y="1108020"/>
            <a:ext cx="3549121" cy="472440"/>
          </a:xfrm>
        </p:spPr>
        <p:txBody>
          <a:bodyPr/>
          <a:lstStyle/>
          <a:p>
            <a:r>
              <a:rPr lang="zh-CN" altLang="en-US" dirty="0"/>
              <a:t>报警处理部分</a:t>
            </a:r>
          </a:p>
        </p:txBody>
      </p:sp>
      <p:pic>
        <p:nvPicPr>
          <p:cNvPr id="8" name="内容占位符 7">
            <a:extLst>
              <a:ext uri="{FF2B5EF4-FFF2-40B4-BE49-F238E27FC236}">
                <a16:creationId xmlns:a16="http://schemas.microsoft.com/office/drawing/2014/main" id="{64B5AFC9-38C5-4C7E-9D7D-FA0D77D0D8CE}"/>
              </a:ext>
            </a:extLst>
          </p:cNvPr>
          <p:cNvPicPr>
            <a:picLocks noGrp="1" noChangeAspect="1"/>
          </p:cNvPicPr>
          <p:nvPr>
            <p:ph idx="1"/>
          </p:nvPr>
        </p:nvPicPr>
        <p:blipFill>
          <a:blip r:embed="rId2"/>
          <a:stretch>
            <a:fillRect/>
          </a:stretch>
        </p:blipFill>
        <p:spPr>
          <a:xfrm>
            <a:off x="5262563" y="1108020"/>
            <a:ext cx="6240462" cy="4260960"/>
          </a:xfrm>
          <a:prstGeom prst="rect">
            <a:avLst/>
          </a:prstGeom>
        </p:spPr>
      </p:pic>
      <p:sp>
        <p:nvSpPr>
          <p:cNvPr id="7" name="文本占位符 6">
            <a:extLst>
              <a:ext uri="{FF2B5EF4-FFF2-40B4-BE49-F238E27FC236}">
                <a16:creationId xmlns:a16="http://schemas.microsoft.com/office/drawing/2014/main" id="{71192056-E998-4188-97AC-516DE2B19832}"/>
              </a:ext>
            </a:extLst>
          </p:cNvPr>
          <p:cNvSpPr>
            <a:spLocks noGrp="1"/>
          </p:cNvSpPr>
          <p:nvPr>
            <p:ph type="body" sz="half" idx="2"/>
          </p:nvPr>
        </p:nvSpPr>
        <p:spPr>
          <a:xfrm>
            <a:off x="1484312" y="1580460"/>
            <a:ext cx="3549121" cy="3788520"/>
          </a:xfrm>
        </p:spPr>
        <p:txBody>
          <a:bodyPr>
            <a:normAutofit/>
          </a:bodyPr>
          <a:lstStyle/>
          <a:p>
            <a:r>
              <a:rPr lang="en-US" altLang="zh-CN" dirty="0"/>
              <a:t>1</a:t>
            </a:r>
            <a:r>
              <a:rPr lang="zh-CN" altLang="en-US" dirty="0"/>
              <a:t>、若存在不符合要求的区域，自动局部放大最后一个不合格区域，持续时间为</a:t>
            </a:r>
            <a:r>
              <a:rPr lang="en-US" altLang="zh-CN" dirty="0"/>
              <a:t>2</a:t>
            </a:r>
            <a:r>
              <a:rPr lang="zh-CN" altLang="en-US" dirty="0"/>
              <a:t>分钟，可人工关闭显示界面，否则</a:t>
            </a:r>
            <a:r>
              <a:rPr lang="en-US" altLang="zh-CN" dirty="0"/>
              <a:t>2</a:t>
            </a:r>
            <a:r>
              <a:rPr lang="zh-CN" altLang="en-US" dirty="0"/>
              <a:t>分钟后自动关闭，进入异常处理等待状态。</a:t>
            </a:r>
            <a:endParaRPr lang="en-US" altLang="zh-CN" dirty="0"/>
          </a:p>
          <a:p>
            <a:r>
              <a:rPr lang="en-US" altLang="zh-CN" dirty="0"/>
              <a:t>2</a:t>
            </a:r>
            <a:r>
              <a:rPr lang="zh-CN" altLang="en-US" dirty="0"/>
              <a:t>、右图说明：测试顶出前检测某区域异常，红色标记显示，转至异常处理设置步骤，自动显示该区域状况（比对只对规定形状区域内比对，显示的是矩形区域，因为用的带有区域标记的那一张图，所以会显示边缘画线）。</a:t>
            </a:r>
            <a:endParaRPr lang="en-US" altLang="zh-CN" dirty="0"/>
          </a:p>
        </p:txBody>
      </p:sp>
    </p:spTree>
    <p:extLst>
      <p:ext uri="{BB962C8B-B14F-4D97-AF65-F5344CB8AC3E}">
        <p14:creationId xmlns:p14="http://schemas.microsoft.com/office/powerpoint/2010/main" val="365231758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D32494B-C433-4593-8477-36C672D22893}"/>
              </a:ext>
            </a:extLst>
          </p:cNvPr>
          <p:cNvSpPr>
            <a:spLocks noGrp="1"/>
          </p:cNvSpPr>
          <p:nvPr>
            <p:ph type="title"/>
          </p:nvPr>
        </p:nvSpPr>
        <p:spPr/>
        <p:txBody>
          <a:bodyPr>
            <a:normAutofit/>
          </a:bodyPr>
          <a:lstStyle/>
          <a:p>
            <a:r>
              <a:rPr lang="zh-CN" altLang="en-US" dirty="0"/>
              <a:t>循环方式设置</a:t>
            </a:r>
            <a:br>
              <a:rPr lang="en-US" altLang="zh-CN" dirty="0"/>
            </a:br>
            <a:r>
              <a:rPr lang="en-US" altLang="zh-CN" dirty="0"/>
              <a:t>——</a:t>
            </a:r>
            <a:r>
              <a:rPr lang="zh-CN" altLang="en-US" dirty="0"/>
              <a:t>表格方式</a:t>
            </a:r>
          </a:p>
        </p:txBody>
      </p:sp>
      <p:sp>
        <p:nvSpPr>
          <p:cNvPr id="13" name="文本占位符 12">
            <a:extLst>
              <a:ext uri="{FF2B5EF4-FFF2-40B4-BE49-F238E27FC236}">
                <a16:creationId xmlns:a16="http://schemas.microsoft.com/office/drawing/2014/main" id="{5FF76018-9AD6-45EF-86EE-D18279ADA1AE}"/>
              </a:ext>
            </a:extLst>
          </p:cNvPr>
          <p:cNvSpPr>
            <a:spLocks noGrp="1"/>
          </p:cNvSpPr>
          <p:nvPr>
            <p:ph type="body" sz="half" idx="2"/>
          </p:nvPr>
        </p:nvSpPr>
        <p:spPr/>
        <p:txBody>
          <a:bodyPr/>
          <a:lstStyle/>
          <a:p>
            <a:r>
              <a:rPr lang="zh-CN" altLang="en-US" dirty="0"/>
              <a:t>实际运行中，通过右下角（表格方式</a:t>
            </a:r>
            <a:r>
              <a:rPr lang="en-US" altLang="zh-CN" dirty="0"/>
              <a:t>/</a:t>
            </a:r>
            <a:r>
              <a:rPr lang="zh-CN" altLang="en-US" dirty="0"/>
              <a:t>手动输入）进行切换</a:t>
            </a:r>
          </a:p>
        </p:txBody>
      </p:sp>
      <p:pic>
        <p:nvPicPr>
          <p:cNvPr id="16" name="内容占位符 15">
            <a:extLst>
              <a:ext uri="{FF2B5EF4-FFF2-40B4-BE49-F238E27FC236}">
                <a16:creationId xmlns:a16="http://schemas.microsoft.com/office/drawing/2014/main" id="{6EB30B2E-01E7-4E3A-8294-D272FBAEA2B3}"/>
              </a:ext>
            </a:extLst>
          </p:cNvPr>
          <p:cNvPicPr>
            <a:picLocks noGrp="1" noChangeAspect="1"/>
          </p:cNvPicPr>
          <p:nvPr>
            <p:ph idx="1"/>
          </p:nvPr>
        </p:nvPicPr>
        <p:blipFill>
          <a:blip r:embed="rId2"/>
          <a:stretch>
            <a:fillRect/>
          </a:stretch>
        </p:blipFill>
        <p:spPr>
          <a:xfrm>
            <a:off x="5410736" y="687103"/>
            <a:ext cx="5944115" cy="5102794"/>
          </a:xfrm>
          <a:prstGeom prst="rect">
            <a:avLst/>
          </a:prstGeom>
        </p:spPr>
      </p:pic>
    </p:spTree>
    <p:extLst>
      <p:ext uri="{BB962C8B-B14F-4D97-AF65-F5344CB8AC3E}">
        <p14:creationId xmlns:p14="http://schemas.microsoft.com/office/powerpoint/2010/main" val="124995617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AB2D78F-368A-4B61-A5FE-C5CDDB6C7ED1}"/>
              </a:ext>
            </a:extLst>
          </p:cNvPr>
          <p:cNvSpPr>
            <a:spLocks noGrp="1"/>
          </p:cNvSpPr>
          <p:nvPr>
            <p:ph type="title"/>
          </p:nvPr>
        </p:nvSpPr>
        <p:spPr/>
        <p:txBody>
          <a:bodyPr/>
          <a:lstStyle/>
          <a:p>
            <a:r>
              <a:rPr lang="zh-CN" altLang="en-US" dirty="0"/>
              <a:t>循环方式设置</a:t>
            </a:r>
            <a:br>
              <a:rPr lang="en-US" altLang="zh-CN" dirty="0"/>
            </a:br>
            <a:r>
              <a:rPr lang="en-US" altLang="zh-CN" dirty="0"/>
              <a:t>——</a:t>
            </a:r>
            <a:r>
              <a:rPr lang="zh-CN" altLang="en-US" dirty="0"/>
              <a:t>手动输入（正常处理）</a:t>
            </a:r>
          </a:p>
        </p:txBody>
      </p:sp>
      <p:pic>
        <p:nvPicPr>
          <p:cNvPr id="5" name="内容占位符 4">
            <a:extLst>
              <a:ext uri="{FF2B5EF4-FFF2-40B4-BE49-F238E27FC236}">
                <a16:creationId xmlns:a16="http://schemas.microsoft.com/office/drawing/2014/main" id="{EA210B17-1038-41AC-A166-BD3C498D3194}"/>
              </a:ext>
            </a:extLst>
          </p:cNvPr>
          <p:cNvPicPr>
            <a:picLocks noGrp="1" noChangeAspect="1"/>
          </p:cNvPicPr>
          <p:nvPr>
            <p:ph idx="1"/>
          </p:nvPr>
        </p:nvPicPr>
        <p:blipFill>
          <a:blip r:embed="rId2"/>
          <a:stretch>
            <a:fillRect/>
          </a:stretch>
        </p:blipFill>
        <p:spPr>
          <a:xfrm>
            <a:off x="5412767" y="685800"/>
            <a:ext cx="5940053" cy="5105400"/>
          </a:xfrm>
          <a:prstGeom prst="rect">
            <a:avLst/>
          </a:prstGeom>
        </p:spPr>
      </p:pic>
      <p:sp>
        <p:nvSpPr>
          <p:cNvPr id="4" name="文本占位符 3">
            <a:extLst>
              <a:ext uri="{FF2B5EF4-FFF2-40B4-BE49-F238E27FC236}">
                <a16:creationId xmlns:a16="http://schemas.microsoft.com/office/drawing/2014/main" id="{D8E7E3BE-67E0-4294-B4AD-3BADB1475843}"/>
              </a:ext>
            </a:extLst>
          </p:cNvPr>
          <p:cNvSpPr>
            <a:spLocks noGrp="1"/>
          </p:cNvSpPr>
          <p:nvPr>
            <p:ph type="body" sz="half" idx="2"/>
          </p:nvPr>
        </p:nvSpPr>
        <p:spPr>
          <a:xfrm>
            <a:off x="1484312" y="2971800"/>
            <a:ext cx="3549121" cy="2819400"/>
          </a:xfrm>
        </p:spPr>
        <p:txBody>
          <a:bodyPr>
            <a:normAutofit/>
          </a:bodyPr>
          <a:lstStyle/>
          <a:p>
            <a:r>
              <a:rPr lang="zh-CN" altLang="en-US" dirty="0"/>
              <a:t>清楚输入缓存（暂时未用上）</a:t>
            </a:r>
            <a:endParaRPr lang="en-US" altLang="zh-CN" dirty="0"/>
          </a:p>
          <a:p>
            <a:r>
              <a:rPr lang="zh-CN" altLang="en-US" dirty="0"/>
              <a:t>输入、输出：各</a:t>
            </a:r>
            <a:r>
              <a:rPr lang="en-US" altLang="zh-CN" dirty="0"/>
              <a:t>6</a:t>
            </a:r>
            <a:r>
              <a:rPr lang="zh-CN" altLang="en-US" dirty="0"/>
              <a:t>口 </a:t>
            </a:r>
            <a:r>
              <a:rPr lang="en-US" altLang="zh-CN" dirty="0"/>
              <a:t>+ </a:t>
            </a:r>
            <a:r>
              <a:rPr lang="zh-CN" altLang="en-US" dirty="0"/>
              <a:t>停止</a:t>
            </a:r>
            <a:r>
              <a:rPr lang="en-US" altLang="zh-CN" dirty="0"/>
              <a:t>/</a:t>
            </a:r>
            <a:r>
              <a:rPr lang="zh-CN" altLang="en-US" dirty="0"/>
              <a:t>启动</a:t>
            </a:r>
            <a:endParaRPr lang="en-US" altLang="zh-CN" dirty="0"/>
          </a:p>
          <a:p>
            <a:r>
              <a:rPr lang="zh-CN" altLang="en-US" dirty="0"/>
              <a:t>延时：</a:t>
            </a:r>
            <a:r>
              <a:rPr lang="en-US" altLang="zh-CN" dirty="0"/>
              <a:t>1/2</a:t>
            </a:r>
          </a:p>
          <a:p>
            <a:r>
              <a:rPr lang="zh-CN" altLang="en-US" dirty="0"/>
              <a:t>顶出前图像、顶出后图像：检查</a:t>
            </a:r>
            <a:r>
              <a:rPr lang="en-US" altLang="zh-CN" dirty="0"/>
              <a:t>/</a:t>
            </a:r>
            <a:r>
              <a:rPr lang="zh-CN" altLang="en-US" dirty="0"/>
              <a:t>暂停</a:t>
            </a:r>
            <a:r>
              <a:rPr lang="en-US" altLang="zh-CN" dirty="0"/>
              <a:t>/</a:t>
            </a:r>
            <a:r>
              <a:rPr lang="zh-CN" altLang="en-US" dirty="0"/>
              <a:t>显示</a:t>
            </a:r>
            <a:r>
              <a:rPr lang="en-US" altLang="zh-CN" dirty="0"/>
              <a:t>/</a:t>
            </a:r>
            <a:r>
              <a:rPr lang="zh-CN" altLang="en-US" dirty="0"/>
              <a:t>清除</a:t>
            </a:r>
            <a:endParaRPr lang="en-US" altLang="zh-CN" dirty="0"/>
          </a:p>
          <a:p>
            <a:r>
              <a:rPr lang="zh-CN" altLang="en-US" dirty="0"/>
              <a:t>日志：跟踪保存</a:t>
            </a:r>
            <a:endParaRPr lang="en-US" altLang="zh-CN" dirty="0"/>
          </a:p>
          <a:p>
            <a:r>
              <a:rPr lang="zh-CN" altLang="en-US" dirty="0"/>
              <a:t>删除最后动作</a:t>
            </a:r>
          </a:p>
        </p:txBody>
      </p:sp>
    </p:spTree>
    <p:extLst>
      <p:ext uri="{BB962C8B-B14F-4D97-AF65-F5344CB8AC3E}">
        <p14:creationId xmlns:p14="http://schemas.microsoft.com/office/powerpoint/2010/main" val="328225841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55E5F45-6FC8-4451-A037-AD7C52420FC1}"/>
              </a:ext>
            </a:extLst>
          </p:cNvPr>
          <p:cNvSpPr>
            <a:spLocks noGrp="1"/>
          </p:cNvSpPr>
          <p:nvPr>
            <p:ph type="title"/>
          </p:nvPr>
        </p:nvSpPr>
        <p:spPr/>
        <p:txBody>
          <a:bodyPr/>
          <a:lstStyle/>
          <a:p>
            <a:r>
              <a:rPr lang="zh-CN" altLang="en-US" dirty="0"/>
              <a:t>循环方式设置</a:t>
            </a:r>
            <a:br>
              <a:rPr lang="en-US" altLang="zh-CN" dirty="0"/>
            </a:br>
            <a:r>
              <a:rPr lang="en-US" altLang="zh-CN" dirty="0"/>
              <a:t>——</a:t>
            </a:r>
            <a:r>
              <a:rPr lang="zh-CN" altLang="en-US" dirty="0"/>
              <a:t>手动方式（异常处理）</a:t>
            </a:r>
          </a:p>
        </p:txBody>
      </p:sp>
      <p:sp>
        <p:nvSpPr>
          <p:cNvPr id="4" name="文本占位符 3">
            <a:extLst>
              <a:ext uri="{FF2B5EF4-FFF2-40B4-BE49-F238E27FC236}">
                <a16:creationId xmlns:a16="http://schemas.microsoft.com/office/drawing/2014/main" id="{8C982BDC-233A-4A6D-830E-6994243A947D}"/>
              </a:ext>
            </a:extLst>
          </p:cNvPr>
          <p:cNvSpPr>
            <a:spLocks noGrp="1"/>
          </p:cNvSpPr>
          <p:nvPr>
            <p:ph type="body" sz="half" idx="2"/>
          </p:nvPr>
        </p:nvSpPr>
        <p:spPr/>
        <p:txBody>
          <a:bodyPr/>
          <a:lstStyle/>
          <a:p>
            <a:r>
              <a:rPr lang="zh-CN" altLang="en-US" dirty="0"/>
              <a:t>删除最后动作：删除当前（正常</a:t>
            </a:r>
            <a:r>
              <a:rPr lang="en-US" altLang="zh-CN" dirty="0"/>
              <a:t>/</a:t>
            </a:r>
            <a:r>
              <a:rPr lang="zh-CN" altLang="en-US" dirty="0"/>
              <a:t>异常）最后一步</a:t>
            </a:r>
          </a:p>
        </p:txBody>
      </p:sp>
      <p:pic>
        <p:nvPicPr>
          <p:cNvPr id="9" name="内容占位符 8">
            <a:extLst>
              <a:ext uri="{FF2B5EF4-FFF2-40B4-BE49-F238E27FC236}">
                <a16:creationId xmlns:a16="http://schemas.microsoft.com/office/drawing/2014/main" id="{E4DD0AC0-5A00-4A5D-A020-C0F8EBC2FBC9}"/>
              </a:ext>
            </a:extLst>
          </p:cNvPr>
          <p:cNvPicPr>
            <a:picLocks noGrp="1" noChangeAspect="1"/>
          </p:cNvPicPr>
          <p:nvPr>
            <p:ph idx="1"/>
          </p:nvPr>
        </p:nvPicPr>
        <p:blipFill>
          <a:blip r:embed="rId2"/>
          <a:stretch>
            <a:fillRect/>
          </a:stretch>
        </p:blipFill>
        <p:spPr>
          <a:xfrm>
            <a:off x="5408950" y="685800"/>
            <a:ext cx="5947687" cy="5105400"/>
          </a:xfrm>
          <a:prstGeom prst="rect">
            <a:avLst/>
          </a:prstGeom>
        </p:spPr>
      </p:pic>
    </p:spTree>
    <p:extLst>
      <p:ext uri="{BB962C8B-B14F-4D97-AF65-F5344CB8AC3E}">
        <p14:creationId xmlns:p14="http://schemas.microsoft.com/office/powerpoint/2010/main" val="133920325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FACD85-7AB4-4FF1-BB98-8F5FE1CF2343}"/>
              </a:ext>
            </a:extLst>
          </p:cNvPr>
          <p:cNvSpPr>
            <a:spLocks noGrp="1"/>
          </p:cNvSpPr>
          <p:nvPr>
            <p:ph type="title"/>
          </p:nvPr>
        </p:nvSpPr>
        <p:spPr>
          <a:xfrm>
            <a:off x="1484312" y="685799"/>
            <a:ext cx="3549121" cy="473697"/>
          </a:xfrm>
        </p:spPr>
        <p:txBody>
          <a:bodyPr>
            <a:normAutofit fontScale="90000"/>
          </a:bodyPr>
          <a:lstStyle/>
          <a:p>
            <a:r>
              <a:rPr lang="zh-CN" altLang="en-US" dirty="0"/>
              <a:t>图像配准及匹配（产品质量）</a:t>
            </a:r>
          </a:p>
        </p:txBody>
      </p:sp>
      <p:pic>
        <p:nvPicPr>
          <p:cNvPr id="5" name="内容占位符 4">
            <a:extLst>
              <a:ext uri="{FF2B5EF4-FFF2-40B4-BE49-F238E27FC236}">
                <a16:creationId xmlns:a16="http://schemas.microsoft.com/office/drawing/2014/main" id="{28CF148B-B35A-4FB5-BEA7-727CAF7D82FD}"/>
              </a:ext>
            </a:extLst>
          </p:cNvPr>
          <p:cNvPicPr>
            <a:picLocks noGrp="1" noChangeAspect="1"/>
          </p:cNvPicPr>
          <p:nvPr>
            <p:ph idx="1"/>
          </p:nvPr>
        </p:nvPicPr>
        <p:blipFill>
          <a:blip r:embed="rId2"/>
          <a:stretch>
            <a:fillRect/>
          </a:stretch>
        </p:blipFill>
        <p:spPr>
          <a:xfrm>
            <a:off x="5262563" y="1439302"/>
            <a:ext cx="6240462" cy="3598396"/>
          </a:xfrm>
          <a:prstGeom prst="rect">
            <a:avLst/>
          </a:prstGeom>
        </p:spPr>
      </p:pic>
      <p:sp>
        <p:nvSpPr>
          <p:cNvPr id="4" name="文本占位符 3">
            <a:extLst>
              <a:ext uri="{FF2B5EF4-FFF2-40B4-BE49-F238E27FC236}">
                <a16:creationId xmlns:a16="http://schemas.microsoft.com/office/drawing/2014/main" id="{24EDC136-4B84-49D5-B942-313EFBB86ED9}"/>
              </a:ext>
            </a:extLst>
          </p:cNvPr>
          <p:cNvSpPr>
            <a:spLocks noGrp="1"/>
          </p:cNvSpPr>
          <p:nvPr>
            <p:ph type="body" sz="half" idx="2"/>
          </p:nvPr>
        </p:nvSpPr>
        <p:spPr>
          <a:xfrm>
            <a:off x="1484312" y="1159496"/>
            <a:ext cx="3549121" cy="5338424"/>
          </a:xfrm>
        </p:spPr>
        <p:txBody>
          <a:bodyPr>
            <a:normAutofit/>
          </a:bodyPr>
          <a:lstStyle/>
          <a:p>
            <a:r>
              <a:rPr lang="en-US" altLang="zh-CN" dirty="0"/>
              <a:t>1</a:t>
            </a:r>
            <a:r>
              <a:rPr lang="zh-CN" altLang="en-US" dirty="0"/>
              <a:t>、直接保存经透视矩阵变换配准后的即时采集图像作为下一次的标准图像（理论上只需要保证配准精度符合要求，那么区域内处理就不会有问题）。</a:t>
            </a:r>
            <a:endParaRPr lang="en-US" altLang="zh-CN" dirty="0"/>
          </a:p>
          <a:p>
            <a:r>
              <a:rPr lang="en-US" altLang="zh-CN" dirty="0"/>
              <a:t>2</a:t>
            </a:r>
            <a:r>
              <a:rPr lang="zh-CN" altLang="en-US" dirty="0"/>
              <a:t>、非矩形区域，按照设定的形状（圆</a:t>
            </a:r>
            <a:r>
              <a:rPr lang="en-US" altLang="zh-CN" dirty="0"/>
              <a:t>/</a:t>
            </a:r>
            <a:r>
              <a:rPr lang="zh-CN" altLang="en-US" dirty="0"/>
              <a:t>菱形</a:t>
            </a:r>
            <a:r>
              <a:rPr lang="en-US" altLang="zh-CN" dirty="0"/>
              <a:t>/</a:t>
            </a:r>
            <a:r>
              <a:rPr lang="zh-CN" altLang="en-US" dirty="0"/>
              <a:t>三角形）进行处理，边界外为全黑进行相似度比对。</a:t>
            </a:r>
            <a:endParaRPr lang="en-US" altLang="zh-CN" dirty="0"/>
          </a:p>
          <a:p>
            <a:r>
              <a:rPr lang="en-US" altLang="zh-CN" dirty="0"/>
              <a:t>3</a:t>
            </a:r>
            <a:r>
              <a:rPr lang="zh-CN" altLang="en-US" dirty="0"/>
              <a:t>、使用一种基于小窗口滑动的灰度共生矩阵（当前单取水平方向）匹配方式，每个</a:t>
            </a:r>
            <a:r>
              <a:rPr lang="en-US" altLang="zh-CN" dirty="0"/>
              <a:t>ROI</a:t>
            </a:r>
            <a:r>
              <a:rPr lang="zh-CN" altLang="en-US" dirty="0"/>
              <a:t>返回一个</a:t>
            </a:r>
            <a:r>
              <a:rPr lang="en-US" altLang="zh-CN" dirty="0"/>
              <a:t>0~1</a:t>
            </a:r>
            <a:r>
              <a:rPr lang="zh-CN" altLang="en-US" dirty="0"/>
              <a:t>范围内的相似度，测试最小</a:t>
            </a:r>
            <a:r>
              <a:rPr lang="en-US" altLang="zh-CN" dirty="0"/>
              <a:t>threshold</a:t>
            </a:r>
            <a:r>
              <a:rPr lang="zh-CN" altLang="en-US" dirty="0"/>
              <a:t>设置为</a:t>
            </a:r>
            <a:r>
              <a:rPr lang="en-US" altLang="zh-CN" dirty="0"/>
              <a:t>0.9</a:t>
            </a:r>
            <a:r>
              <a:rPr lang="zh-CN" altLang="en-US" dirty="0"/>
              <a:t>。</a:t>
            </a:r>
            <a:endParaRPr lang="en-US" altLang="zh-CN" dirty="0"/>
          </a:p>
          <a:p>
            <a:r>
              <a:rPr lang="en-US" altLang="zh-CN" dirty="0"/>
              <a:t>4</a:t>
            </a:r>
            <a:r>
              <a:rPr lang="zh-CN" altLang="en-US" dirty="0"/>
              <a:t>、右下方是两张测试图像，分辨率为</a:t>
            </a:r>
            <a:r>
              <a:rPr lang="en-US" altLang="zh-CN" dirty="0"/>
              <a:t>128</a:t>
            </a:r>
            <a:r>
              <a:rPr lang="zh-CN" altLang="en-US" dirty="0"/>
              <a:t>*</a:t>
            </a:r>
            <a:r>
              <a:rPr lang="en-US" altLang="zh-CN" dirty="0"/>
              <a:t>170</a:t>
            </a:r>
            <a:r>
              <a:rPr lang="zh-CN" altLang="en-US" dirty="0"/>
              <a:t>，测试结果</a:t>
            </a:r>
            <a:r>
              <a:rPr lang="en-US" altLang="zh-CN" dirty="0"/>
              <a:t>0.821414</a:t>
            </a:r>
            <a:r>
              <a:rPr lang="zh-CN" altLang="en-US" dirty="0"/>
              <a:t>，这种方式其实也可用于残留物检测，后期再看。</a:t>
            </a:r>
            <a:endParaRPr lang="en-US" altLang="zh-CN" dirty="0"/>
          </a:p>
          <a:p>
            <a:r>
              <a:rPr lang="en-US" altLang="zh-CN" dirty="0"/>
              <a:t>5</a:t>
            </a:r>
            <a:r>
              <a:rPr lang="zh-CN" altLang="en-US" dirty="0"/>
              <a:t>、顶出前计算相似度匹配即可判断如有无缺角，初步判断产品质量。</a:t>
            </a:r>
            <a:endParaRPr lang="en-US" altLang="zh-CN" dirty="0"/>
          </a:p>
          <a:p>
            <a:endParaRPr lang="zh-CN" altLang="en-US" dirty="0"/>
          </a:p>
        </p:txBody>
      </p:sp>
      <p:pic>
        <p:nvPicPr>
          <p:cNvPr id="6" name="图片 5">
            <a:extLst>
              <a:ext uri="{FF2B5EF4-FFF2-40B4-BE49-F238E27FC236}">
                <a16:creationId xmlns:a16="http://schemas.microsoft.com/office/drawing/2014/main" id="{A1DC336F-8E99-4080-9B96-4AC4F078FB12}"/>
              </a:ext>
            </a:extLst>
          </p:cNvPr>
          <p:cNvPicPr>
            <a:picLocks noChangeAspect="1"/>
          </p:cNvPicPr>
          <p:nvPr/>
        </p:nvPicPr>
        <p:blipFill>
          <a:blip r:embed="rId3"/>
          <a:stretch>
            <a:fillRect/>
          </a:stretch>
        </p:blipFill>
        <p:spPr>
          <a:xfrm>
            <a:off x="7158569" y="5205456"/>
            <a:ext cx="975445" cy="1292464"/>
          </a:xfrm>
          <a:prstGeom prst="rect">
            <a:avLst/>
          </a:prstGeom>
        </p:spPr>
      </p:pic>
      <p:pic>
        <p:nvPicPr>
          <p:cNvPr id="7" name="图片 6">
            <a:extLst>
              <a:ext uri="{FF2B5EF4-FFF2-40B4-BE49-F238E27FC236}">
                <a16:creationId xmlns:a16="http://schemas.microsoft.com/office/drawing/2014/main" id="{17969272-D28B-4600-A219-12270795BA71}"/>
              </a:ext>
            </a:extLst>
          </p:cNvPr>
          <p:cNvPicPr>
            <a:picLocks noChangeAspect="1"/>
          </p:cNvPicPr>
          <p:nvPr/>
        </p:nvPicPr>
        <p:blipFill>
          <a:blip r:embed="rId4"/>
          <a:stretch>
            <a:fillRect/>
          </a:stretch>
        </p:blipFill>
        <p:spPr>
          <a:xfrm>
            <a:off x="8391059" y="5205456"/>
            <a:ext cx="975445" cy="1292464"/>
          </a:xfrm>
          <a:prstGeom prst="rect">
            <a:avLst/>
          </a:prstGeom>
        </p:spPr>
      </p:pic>
    </p:spTree>
    <p:extLst>
      <p:ext uri="{BB962C8B-B14F-4D97-AF65-F5344CB8AC3E}">
        <p14:creationId xmlns:p14="http://schemas.microsoft.com/office/powerpoint/2010/main" val="386253229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DCF40C09-655D-4C97-A456-5F1A22468887}"/>
              </a:ext>
            </a:extLst>
          </p:cNvPr>
          <p:cNvSpPr>
            <a:spLocks noGrp="1"/>
          </p:cNvSpPr>
          <p:nvPr>
            <p:ph type="title"/>
          </p:nvPr>
        </p:nvSpPr>
        <p:spPr>
          <a:xfrm>
            <a:off x="1484311" y="1085541"/>
            <a:ext cx="3549121" cy="500974"/>
          </a:xfrm>
        </p:spPr>
        <p:txBody>
          <a:bodyPr/>
          <a:lstStyle/>
          <a:p>
            <a:r>
              <a:rPr lang="zh-CN" altLang="en-US" dirty="0"/>
              <a:t>检测区域形状设定</a:t>
            </a:r>
          </a:p>
        </p:txBody>
      </p:sp>
      <p:pic>
        <p:nvPicPr>
          <p:cNvPr id="5" name="内容占位符 4">
            <a:extLst>
              <a:ext uri="{FF2B5EF4-FFF2-40B4-BE49-F238E27FC236}">
                <a16:creationId xmlns:a16="http://schemas.microsoft.com/office/drawing/2014/main" id="{5F8D5A7A-BCD3-438C-B2F8-80ACA72359EF}"/>
              </a:ext>
            </a:extLst>
          </p:cNvPr>
          <p:cNvPicPr>
            <a:picLocks noGrp="1" noChangeAspect="1"/>
          </p:cNvPicPr>
          <p:nvPr>
            <p:ph idx="1"/>
          </p:nvPr>
        </p:nvPicPr>
        <p:blipFill>
          <a:blip r:embed="rId2"/>
          <a:stretch>
            <a:fillRect/>
          </a:stretch>
        </p:blipFill>
        <p:spPr>
          <a:xfrm>
            <a:off x="5262563" y="1085541"/>
            <a:ext cx="6240462" cy="4305918"/>
          </a:xfrm>
          <a:prstGeom prst="rect">
            <a:avLst/>
          </a:prstGeom>
        </p:spPr>
      </p:pic>
      <p:sp>
        <p:nvSpPr>
          <p:cNvPr id="4" name="文本占位符 3">
            <a:extLst>
              <a:ext uri="{FF2B5EF4-FFF2-40B4-BE49-F238E27FC236}">
                <a16:creationId xmlns:a16="http://schemas.microsoft.com/office/drawing/2014/main" id="{9B858E02-6C72-4950-995E-7A41FAF9B1EA}"/>
              </a:ext>
            </a:extLst>
          </p:cNvPr>
          <p:cNvSpPr>
            <a:spLocks noGrp="1"/>
          </p:cNvSpPr>
          <p:nvPr>
            <p:ph type="body" sz="half" idx="2"/>
          </p:nvPr>
        </p:nvSpPr>
        <p:spPr>
          <a:xfrm>
            <a:off x="1484312" y="1586515"/>
            <a:ext cx="3549121" cy="3804944"/>
          </a:xfrm>
        </p:spPr>
        <p:txBody>
          <a:bodyPr/>
          <a:lstStyle/>
          <a:p>
            <a:r>
              <a:rPr lang="en-US" altLang="zh-CN" dirty="0"/>
              <a:t>1</a:t>
            </a:r>
            <a:r>
              <a:rPr lang="zh-CN" altLang="en-US" dirty="0"/>
              <a:t>、矩形画框后对当前（最后）工具框形状变形，包括圆、三角和菱形，也可以选中后直接画出指定形状（实质还是矩形），后续处理只对指定区域内处理（不包括边界外，边界外为全黑）。</a:t>
            </a:r>
          </a:p>
        </p:txBody>
      </p:sp>
    </p:spTree>
    <p:extLst>
      <p:ext uri="{BB962C8B-B14F-4D97-AF65-F5344CB8AC3E}">
        <p14:creationId xmlns:p14="http://schemas.microsoft.com/office/powerpoint/2010/main" val="14911430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C8BB214-8229-4CA2-8722-C259841BA5E4}"/>
              </a:ext>
            </a:extLst>
          </p:cNvPr>
          <p:cNvSpPr>
            <a:spLocks noGrp="1"/>
          </p:cNvSpPr>
          <p:nvPr>
            <p:ph type="title"/>
          </p:nvPr>
        </p:nvSpPr>
        <p:spPr>
          <a:xfrm>
            <a:off x="1484312" y="685799"/>
            <a:ext cx="3549121" cy="559340"/>
          </a:xfrm>
        </p:spPr>
        <p:txBody>
          <a:bodyPr/>
          <a:lstStyle/>
          <a:p>
            <a:r>
              <a:rPr lang="zh-CN" altLang="en-US" dirty="0"/>
              <a:t>模具残留及缺陷初步检测</a:t>
            </a:r>
          </a:p>
        </p:txBody>
      </p:sp>
      <p:pic>
        <p:nvPicPr>
          <p:cNvPr id="5" name="内容占位符 4">
            <a:extLst>
              <a:ext uri="{FF2B5EF4-FFF2-40B4-BE49-F238E27FC236}">
                <a16:creationId xmlns:a16="http://schemas.microsoft.com/office/drawing/2014/main" id="{977D8B8E-D10D-4500-96D4-EFDD77F07F31}"/>
              </a:ext>
            </a:extLst>
          </p:cNvPr>
          <p:cNvPicPr>
            <a:picLocks noGrp="1" noChangeAspect="1"/>
          </p:cNvPicPr>
          <p:nvPr>
            <p:ph idx="1"/>
          </p:nvPr>
        </p:nvPicPr>
        <p:blipFill>
          <a:blip r:embed="rId2"/>
          <a:stretch>
            <a:fillRect/>
          </a:stretch>
        </p:blipFill>
        <p:spPr>
          <a:xfrm>
            <a:off x="5262563" y="1088848"/>
            <a:ext cx="6240462" cy="4299304"/>
          </a:xfrm>
          <a:prstGeom prst="rect">
            <a:avLst/>
          </a:prstGeom>
        </p:spPr>
      </p:pic>
      <p:sp>
        <p:nvSpPr>
          <p:cNvPr id="4" name="文本占位符 3">
            <a:extLst>
              <a:ext uri="{FF2B5EF4-FFF2-40B4-BE49-F238E27FC236}">
                <a16:creationId xmlns:a16="http://schemas.microsoft.com/office/drawing/2014/main" id="{22E811C1-B671-4F9C-914C-3D0CF025ECCD}"/>
              </a:ext>
            </a:extLst>
          </p:cNvPr>
          <p:cNvSpPr>
            <a:spLocks noGrp="1"/>
          </p:cNvSpPr>
          <p:nvPr>
            <p:ph type="body" sz="half" idx="2"/>
          </p:nvPr>
        </p:nvSpPr>
        <p:spPr>
          <a:xfrm>
            <a:off x="1484312" y="1245139"/>
            <a:ext cx="3549121" cy="4546061"/>
          </a:xfrm>
        </p:spPr>
        <p:txBody>
          <a:bodyPr/>
          <a:lstStyle/>
          <a:p>
            <a:r>
              <a:rPr lang="en-US" altLang="zh-CN" dirty="0"/>
              <a:t>1</a:t>
            </a:r>
            <a:r>
              <a:rPr lang="zh-CN" altLang="en-US" dirty="0"/>
              <a:t>、工具框形式，所有工具框的处理安排在各区域匹配相似度之后（即每个工具框都可以在相似度计算后完成额外功能）。</a:t>
            </a:r>
            <a:endParaRPr lang="en-US" altLang="zh-CN" dirty="0"/>
          </a:p>
          <a:p>
            <a:r>
              <a:rPr lang="en-US" altLang="zh-CN" dirty="0"/>
              <a:t>2</a:t>
            </a:r>
            <a:r>
              <a:rPr lang="zh-CN" altLang="en-US" dirty="0"/>
              <a:t>、实现形式是，将该区域图像额外做残留及缺陷检测，如果存在不符合要求的异常情况（如残留、裂缝、划痕等，缺角情况匹配就不符合要求），将异常的区域标记为橙色或红色，与原图指定区域合成后返回。</a:t>
            </a:r>
            <a:endParaRPr lang="en-US" altLang="zh-CN" dirty="0"/>
          </a:p>
          <a:p>
            <a:r>
              <a:rPr lang="en-US" altLang="zh-CN" dirty="0"/>
              <a:t>3</a:t>
            </a:r>
            <a:r>
              <a:rPr lang="zh-CN" altLang="en-US" dirty="0"/>
              <a:t>、作为异常情况处理。</a:t>
            </a:r>
          </a:p>
        </p:txBody>
      </p:sp>
    </p:spTree>
    <p:extLst>
      <p:ext uri="{BB962C8B-B14F-4D97-AF65-F5344CB8AC3E}">
        <p14:creationId xmlns:p14="http://schemas.microsoft.com/office/powerpoint/2010/main" val="151945001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视差">
  <a:themeElements>
    <a:clrScheme name="视差">
      <a:dk1>
        <a:sysClr val="windowText" lastClr="000000"/>
      </a:dk1>
      <a:lt1>
        <a:sysClr val="window" lastClr="FFFFFF"/>
      </a:lt1>
      <a:dk2>
        <a:srgbClr val="212121"/>
      </a:dk2>
      <a:lt2>
        <a:srgbClr val="CDD0D1"/>
      </a:lt2>
      <a:accent1>
        <a:srgbClr val="30ACEC"/>
      </a:accent1>
      <a:accent2>
        <a:srgbClr val="80C34F"/>
      </a:accent2>
      <a:accent3>
        <a:srgbClr val="E29D3E"/>
      </a:accent3>
      <a:accent4>
        <a:srgbClr val="D64A3B"/>
      </a:accent4>
      <a:accent5>
        <a:srgbClr val="D64787"/>
      </a:accent5>
      <a:accent6>
        <a:srgbClr val="A666E1"/>
      </a:accent6>
      <a:hlink>
        <a:srgbClr val="3085ED"/>
      </a:hlink>
      <a:folHlink>
        <a:srgbClr val="82B6F4"/>
      </a:folHlink>
    </a:clrScheme>
    <a:fontScheme name="视差">
      <a:maj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orbel" panose="020B0503020204020204"/>
        <a:ea typeface=""/>
        <a:cs typeface=""/>
        <a:font script="Jpan" typeface="HGｺﾞｼｯｸM"/>
        <a:font script="Hang" typeface="HY엽서L"/>
        <a:font script="Hans" typeface="华文楷体"/>
        <a:font script="Hant" typeface="新細明體"/>
        <a:font script="Arab" typeface="Tahoma"/>
        <a:font script="Hebr" typeface="Miriam"/>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视差">
      <a:fillStyleLst>
        <a:solidFill>
          <a:schemeClr val="phClr"/>
        </a:solidFill>
        <a:gradFill rotWithShape="1">
          <a:gsLst>
            <a:gs pos="0">
              <a:schemeClr val="phClr">
                <a:tint val="60000"/>
                <a:lumMod val="104000"/>
              </a:schemeClr>
            </a:gs>
            <a:gs pos="100000">
              <a:schemeClr val="phClr">
                <a:tint val="84000"/>
              </a:schemeClr>
            </a:gs>
          </a:gsLst>
          <a:lin ang="5400000" scaled="0"/>
        </a:gradFill>
        <a:gradFill rotWithShape="1">
          <a:gsLst>
            <a:gs pos="0">
              <a:schemeClr val="phClr">
                <a:tint val="96000"/>
                <a:lumMod val="102000"/>
              </a:schemeClr>
            </a:gs>
            <a:gs pos="100000">
              <a:schemeClr val="phClr">
                <a:shade val="88000"/>
                <a:lumMod val="94000"/>
              </a:schemeClr>
            </a:gs>
          </a:gsLst>
          <a:path path="circle">
            <a:fillToRect l="50000" t="100000" r="100000" b="50000"/>
          </a:path>
        </a:gradFill>
      </a:fillStyleLst>
      <a:lnStyleLst>
        <a:ln w="9525" cap="rnd" cmpd="sng" algn="ctr">
          <a:solidFill>
            <a:schemeClr val="phClr">
              <a:tint val="6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reflection blurRad="12700" stA="26000" endPos="32000" dist="12700" dir="5400000" sy="-100000" rotWithShape="0"/>
          </a:effectLst>
        </a:effectStyle>
        <a:effectStyle>
          <a:effectLst>
            <a:outerShdw blurRad="38100" dist="25400" dir="5400000" rotWithShape="0">
              <a:srgbClr val="000000">
                <a:alpha val="64000"/>
              </a:srgbClr>
            </a:outerShdw>
          </a:effectLst>
          <a:scene3d>
            <a:camera prst="orthographicFront">
              <a:rot lat="0" lon="0" rev="0"/>
            </a:camera>
            <a:lightRig rig="threePt" dir="tl">
              <a:rot lat="0" lon="0" rev="1200000"/>
            </a:lightRig>
          </a:scene3d>
          <a:sp3d>
            <a:bevelT w="25400" h="12700"/>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76000"/>
                <a:satMod val="180000"/>
              </a:schemeClr>
              <a:schemeClr val="phClr">
                <a:tint val="80000"/>
                <a:satMod val="120000"/>
                <a:lumMod val="180000"/>
              </a:schemeClr>
            </a:duotone>
          </a:blip>
          <a:stretch/>
        </a:blipFill>
      </a:bgFillStyleLst>
    </a:fmtScheme>
  </a:themeElements>
  <a:objectDefaults/>
  <a:extraClrSchemeLst/>
  <a:extLst>
    <a:ext uri="{05A4C25C-085E-4340-85A3-A5531E510DB2}">
      <thm15:themeFamily xmlns:thm15="http://schemas.microsoft.com/office/thememl/2012/main" name="Parallax" id="{3388167B-A2EB-4685-9635-1831D9AEF8C4}" vid="{4F7A876A-7598-49CA-AFC8-8EDA2551E4A7}"/>
    </a:ext>
  </a:extLst>
</a:theme>
</file>

<file path=docProps/app.xml><?xml version="1.0" encoding="utf-8"?>
<Properties xmlns="http://schemas.openxmlformats.org/officeDocument/2006/extended-properties" xmlns:vt="http://schemas.openxmlformats.org/officeDocument/2006/docPropsVTypes">
  <Template>视差</Template>
  <TotalTime>395</TotalTime>
  <Words>613</Words>
  <Application>Microsoft Office PowerPoint</Application>
  <PresentationFormat>宽屏</PresentationFormat>
  <Paragraphs>38</Paragraphs>
  <Slides>12</Slides>
  <Notes>0</Notes>
  <HiddenSlides>0</HiddenSlides>
  <MMClips>0</MMClips>
  <ScaleCrop>false</ScaleCrop>
  <HeadingPairs>
    <vt:vector size="6" baseType="variant">
      <vt:variant>
        <vt:lpstr>已用的字体</vt:lpstr>
      </vt:variant>
      <vt:variant>
        <vt:i4>2</vt:i4>
      </vt:variant>
      <vt:variant>
        <vt:lpstr>主题</vt:lpstr>
      </vt:variant>
      <vt:variant>
        <vt:i4>1</vt:i4>
      </vt:variant>
      <vt:variant>
        <vt:lpstr>幻灯片标题</vt:lpstr>
      </vt:variant>
      <vt:variant>
        <vt:i4>12</vt:i4>
      </vt:variant>
    </vt:vector>
  </HeadingPairs>
  <TitlesOfParts>
    <vt:vector size="15" baseType="lpstr">
      <vt:lpstr>Arial</vt:lpstr>
      <vt:lpstr>Corbel</vt:lpstr>
      <vt:lpstr>视差</vt:lpstr>
      <vt:lpstr>注塑过程监控系统 阶段汇报</vt:lpstr>
      <vt:lpstr>目录</vt:lpstr>
      <vt:lpstr>报警处理部分</vt:lpstr>
      <vt:lpstr>循环方式设置 ——表格方式</vt:lpstr>
      <vt:lpstr>循环方式设置 ——手动输入（正常处理）</vt:lpstr>
      <vt:lpstr>循环方式设置 ——手动方式（异常处理）</vt:lpstr>
      <vt:lpstr>图像配准及匹配（产品质量）</vt:lpstr>
      <vt:lpstr>检测区域形状设定</vt:lpstr>
      <vt:lpstr>模具残留及缺陷初步检测</vt:lpstr>
      <vt:lpstr>缺陷检测初步效果（残留物）</vt:lpstr>
      <vt:lpstr>缺陷检测初步效果（裂缝/划痕）</vt:lpstr>
      <vt:lpstr>谢谢观看！</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注塑过程监控系统阶段汇报</dc:title>
  <dc:creator>栾 剑兵</dc:creator>
  <cp:lastModifiedBy>栾 剑兵</cp:lastModifiedBy>
  <cp:revision>39</cp:revision>
  <dcterms:created xsi:type="dcterms:W3CDTF">2020-03-20T01:59:38Z</dcterms:created>
  <dcterms:modified xsi:type="dcterms:W3CDTF">2020-03-20T08:35:56Z</dcterms:modified>
</cp:coreProperties>
</file>

<file path=docProps/thumbnail.jpeg>
</file>